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41"/>
  </p:notesMasterIdLst>
  <p:handoutMasterIdLst>
    <p:handoutMasterId r:id="rId42"/>
  </p:handoutMasterIdLst>
  <p:sldIdLst>
    <p:sldId id="302" r:id="rId5"/>
    <p:sldId id="342" r:id="rId6"/>
    <p:sldId id="330" r:id="rId7"/>
    <p:sldId id="274" r:id="rId8"/>
    <p:sldId id="343" r:id="rId9"/>
    <p:sldId id="331" r:id="rId10"/>
    <p:sldId id="344" r:id="rId11"/>
    <p:sldId id="345" r:id="rId12"/>
    <p:sldId id="335" r:id="rId13"/>
    <p:sldId id="346" r:id="rId14"/>
    <p:sldId id="336" r:id="rId15"/>
    <p:sldId id="337" r:id="rId16"/>
    <p:sldId id="338" r:id="rId17"/>
    <p:sldId id="351" r:id="rId18"/>
    <p:sldId id="340" r:id="rId19"/>
    <p:sldId id="341" r:id="rId20"/>
    <p:sldId id="303" r:id="rId21"/>
    <p:sldId id="304" r:id="rId22"/>
    <p:sldId id="305" r:id="rId23"/>
    <p:sldId id="307" r:id="rId24"/>
    <p:sldId id="308" r:id="rId25"/>
    <p:sldId id="309" r:id="rId26"/>
    <p:sldId id="310" r:id="rId27"/>
    <p:sldId id="311" r:id="rId28"/>
    <p:sldId id="312" r:id="rId29"/>
    <p:sldId id="313" r:id="rId30"/>
    <p:sldId id="314" r:id="rId31"/>
    <p:sldId id="315" r:id="rId32"/>
    <p:sldId id="316" r:id="rId33"/>
    <p:sldId id="317" r:id="rId34"/>
    <p:sldId id="318" r:id="rId35"/>
    <p:sldId id="334" r:id="rId36"/>
    <p:sldId id="352" r:id="rId37"/>
    <p:sldId id="333" r:id="rId38"/>
    <p:sldId id="349" r:id="rId39"/>
    <p:sldId id="350"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576" userDrawn="1">
          <p15:clr>
            <a:srgbClr val="A4A3A4"/>
          </p15:clr>
        </p15:guide>
        <p15:guide id="2"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E8FF"/>
    <a:srgbClr val="F49416"/>
    <a:srgbClr val="6BA906"/>
    <a:srgbClr val="00A4A9"/>
    <a:srgbClr val="0082A9"/>
    <a:srgbClr val="A90060"/>
    <a:srgbClr val="FBFDFF"/>
    <a:srgbClr val="0194CB"/>
    <a:srgbClr val="E5F4FF"/>
    <a:srgbClr val="003863"/>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89" autoAdjust="0"/>
    <p:restoredTop sz="93203" autoAdjust="0"/>
  </p:normalViewPr>
  <p:slideViewPr>
    <p:cSldViewPr snapToGrid="0">
      <p:cViewPr varScale="1">
        <p:scale>
          <a:sx n="78" d="100"/>
          <a:sy n="78" d="100"/>
        </p:scale>
        <p:origin x="120" y="906"/>
      </p:cViewPr>
      <p:guideLst>
        <p:guide pos="576"/>
        <p:guide orient="horz" pos="216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120" d="100"/>
          <a:sy n="120" d="100"/>
        </p:scale>
        <p:origin x="1458"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commentAuthors" Target="commentAuthors.xml"/><Relationship Id="rId48"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88A7A6C-5732-FEE1-AF10-21A12E62E7A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0A67C1A7-0971-6381-B96E-13EE263BB82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28D0B8D-0B37-44A0-8240-7090541760B9}" type="datetimeFigureOut">
              <a:rPr lang="en-GB" smtClean="0"/>
              <a:t>12/09/2022</a:t>
            </a:fld>
            <a:endParaRPr lang="en-GB"/>
          </a:p>
        </p:txBody>
      </p:sp>
      <p:sp>
        <p:nvSpPr>
          <p:cNvPr id="4" name="Footer Placeholder 3">
            <a:extLst>
              <a:ext uri="{FF2B5EF4-FFF2-40B4-BE49-F238E27FC236}">
                <a16:creationId xmlns:a16="http://schemas.microsoft.com/office/drawing/2014/main" id="{BC12E929-366A-3D84-EF89-784242BFFDD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80777798-02BB-0DFF-919E-4CB31444BDC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4128EBD-A9B3-4153-ACB2-C93BD3F817A2}" type="slidenum">
              <a:rPr lang="en-GB" smtClean="0"/>
              <a:t>‹#›</a:t>
            </a:fld>
            <a:endParaRPr lang="en-GB"/>
          </a:p>
        </p:txBody>
      </p:sp>
    </p:spTree>
    <p:extLst>
      <p:ext uri="{BB962C8B-B14F-4D97-AF65-F5344CB8AC3E}">
        <p14:creationId xmlns:p14="http://schemas.microsoft.com/office/powerpoint/2010/main" val="32007951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B7FD71-DE7D-47EA-BD5F-935596C85A92}" type="datetimeFigureOut">
              <a:rPr lang="en-US" smtClean="0"/>
              <a:t>2022-09-12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B89DD0-1E8D-4B61-ADE9-B87318B81BF8}" type="slidenum">
              <a:rPr lang="en-US" smtClean="0"/>
              <a:t>‹#›</a:t>
            </a:fld>
            <a:endParaRPr lang="en-US" dirty="0"/>
          </a:p>
        </p:txBody>
      </p:sp>
    </p:spTree>
    <p:extLst>
      <p:ext uri="{BB962C8B-B14F-4D97-AF65-F5344CB8AC3E}">
        <p14:creationId xmlns:p14="http://schemas.microsoft.com/office/powerpoint/2010/main" val="23185349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iec.ch/cgi-bin/restricted/getfile.pl/AC_20122e_AC.pdf?dir=AC&amp;format=pdf&amp;type=_AC&amp;file=20122e.pdf"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iec.ch/cgi-bin/restricted/getfile.pl/AC_20122e_AC.pdf?dir=AC&amp;format=pdf&amp;type=_AC&amp;file=20122e.pdf"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 what is the procedure to update the title</a:t>
            </a:r>
            <a:r>
              <a:rPr lang="en-US" baseline="0" dirty="0"/>
              <a:t> or scope ?</a:t>
            </a:r>
          </a:p>
          <a:p>
            <a:r>
              <a:rPr lang="en-US" baseline="0" dirty="0"/>
              <a:t>Vote by the P-members and then endorsement by the SMB</a:t>
            </a:r>
          </a:p>
          <a:p>
            <a:endParaRPr lang="en-US" baseline="0" dirty="0"/>
          </a:p>
          <a:p>
            <a:r>
              <a:rPr lang="en-US" baseline="0" dirty="0"/>
              <a:t>- Associate Members may participate (P-member) into 4 TCs/SCs maximum, no limit for Full Members</a:t>
            </a:r>
            <a:endParaRPr lang="en-US" dirty="0"/>
          </a:p>
        </p:txBody>
      </p:sp>
      <p:sp>
        <p:nvSpPr>
          <p:cNvPr id="4" name="Slide Number Placeholder 3"/>
          <p:cNvSpPr>
            <a:spLocks noGrp="1"/>
          </p:cNvSpPr>
          <p:nvPr>
            <p:ph type="sldNum" sz="quarter" idx="10"/>
          </p:nvPr>
        </p:nvSpPr>
        <p:spPr/>
        <p:txBody>
          <a:bodyPr/>
          <a:lstStyle/>
          <a:p>
            <a:fld id="{4F776D2D-CF9E-47DC-A4C3-3C5A97CA6010}" type="slidenum">
              <a:rPr lang="en-US" smtClean="0"/>
              <a:t>4</a:t>
            </a:fld>
            <a:endParaRPr lang="en-US"/>
          </a:p>
        </p:txBody>
      </p:sp>
    </p:spTree>
    <p:extLst>
      <p:ext uri="{BB962C8B-B14F-4D97-AF65-F5344CB8AC3E}">
        <p14:creationId xmlns:p14="http://schemas.microsoft.com/office/powerpoint/2010/main" val="21995057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776D2D-CF9E-47DC-A4C3-3C5A97CA6010}" type="slidenum">
              <a:rPr lang="en-US" smtClean="0"/>
              <a:t>19</a:t>
            </a:fld>
            <a:endParaRPr lang="en-US"/>
          </a:p>
        </p:txBody>
      </p:sp>
    </p:spTree>
    <p:extLst>
      <p:ext uri="{BB962C8B-B14F-4D97-AF65-F5344CB8AC3E}">
        <p14:creationId xmlns:p14="http://schemas.microsoft.com/office/powerpoint/2010/main" val="6992378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776D2D-CF9E-47DC-A4C3-3C5A97CA6010}" type="slidenum">
              <a:rPr lang="en-US" smtClean="0"/>
              <a:t>20</a:t>
            </a:fld>
            <a:endParaRPr lang="en-US"/>
          </a:p>
        </p:txBody>
      </p:sp>
    </p:spTree>
    <p:extLst>
      <p:ext uri="{BB962C8B-B14F-4D97-AF65-F5344CB8AC3E}">
        <p14:creationId xmlns:p14="http://schemas.microsoft.com/office/powerpoint/2010/main" val="6992378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776D2D-CF9E-47DC-A4C3-3C5A97CA6010}" type="slidenum">
              <a:rPr lang="en-US" smtClean="0"/>
              <a:t>22</a:t>
            </a:fld>
            <a:endParaRPr lang="en-US"/>
          </a:p>
        </p:txBody>
      </p:sp>
    </p:spTree>
    <p:extLst>
      <p:ext uri="{BB962C8B-B14F-4D97-AF65-F5344CB8AC3E}">
        <p14:creationId xmlns:p14="http://schemas.microsoft.com/office/powerpoint/2010/main" val="6992378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776D2D-CF9E-47DC-A4C3-3C5A97CA6010}" type="slidenum">
              <a:rPr lang="en-US" smtClean="0"/>
              <a:t>24</a:t>
            </a:fld>
            <a:endParaRPr lang="en-US"/>
          </a:p>
        </p:txBody>
      </p:sp>
    </p:spTree>
    <p:extLst>
      <p:ext uri="{BB962C8B-B14F-4D97-AF65-F5344CB8AC3E}">
        <p14:creationId xmlns:p14="http://schemas.microsoft.com/office/powerpoint/2010/main" val="6992378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776D2D-CF9E-47DC-A4C3-3C5A97CA6010}" type="slidenum">
              <a:rPr lang="en-US" smtClean="0"/>
              <a:t>26</a:t>
            </a:fld>
            <a:endParaRPr lang="en-US"/>
          </a:p>
        </p:txBody>
      </p:sp>
    </p:spTree>
    <p:extLst>
      <p:ext uri="{BB962C8B-B14F-4D97-AF65-F5344CB8AC3E}">
        <p14:creationId xmlns:p14="http://schemas.microsoft.com/office/powerpoint/2010/main" val="6992378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776D2D-CF9E-47DC-A4C3-3C5A97CA6010}" type="slidenum">
              <a:rPr lang="en-US" smtClean="0"/>
              <a:t>28</a:t>
            </a:fld>
            <a:endParaRPr lang="en-US"/>
          </a:p>
        </p:txBody>
      </p:sp>
    </p:spTree>
    <p:extLst>
      <p:ext uri="{BB962C8B-B14F-4D97-AF65-F5344CB8AC3E}">
        <p14:creationId xmlns:p14="http://schemas.microsoft.com/office/powerpoint/2010/main" val="699237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en-US" sz="1200" dirty="0">
                <a:solidFill>
                  <a:schemeClr val="tx1">
                    <a:lumMod val="75000"/>
                    <a:lumOff val="25000"/>
                  </a:schemeClr>
                </a:solidFill>
                <a:ea typeface="SimSun" pitchFamily="2" charset="-122"/>
              </a:rPr>
              <a:t>SMB Decision 142/19, on the use of IEC Central Office IT Tools at the WG level: </a:t>
            </a:r>
          </a:p>
          <a:p>
            <a:pPr marL="0" indent="0" algn="just">
              <a:buNone/>
            </a:pPr>
            <a:r>
              <a:rPr lang="en-US" sz="1200" i="1" dirty="0">
                <a:solidFill>
                  <a:schemeClr val="tx1">
                    <a:lumMod val="75000"/>
                    <a:lumOff val="25000"/>
                  </a:schemeClr>
                </a:solidFill>
                <a:ea typeface="SimSun" pitchFamily="2" charset="-122"/>
              </a:rPr>
              <a:t>“TC/SC secretaries and WG </a:t>
            </a:r>
            <a:r>
              <a:rPr lang="en-US" sz="1200" i="1" dirty="0" err="1">
                <a:solidFill>
                  <a:schemeClr val="tx1">
                    <a:lumMod val="75000"/>
                    <a:lumOff val="25000"/>
                  </a:schemeClr>
                </a:solidFill>
                <a:ea typeface="SimSun" pitchFamily="2" charset="-122"/>
              </a:rPr>
              <a:t>convenors</a:t>
            </a:r>
            <a:r>
              <a:rPr lang="en-US" sz="1200" i="1" dirty="0">
                <a:solidFill>
                  <a:schemeClr val="tx1">
                    <a:lumMod val="75000"/>
                    <a:lumOff val="25000"/>
                  </a:schemeClr>
                </a:solidFill>
                <a:ea typeface="SimSun" pitchFamily="2" charset="-122"/>
              </a:rPr>
              <a:t> shall ensure that as a minimum all meeting notices, agendas and reports are posted on the IEC Collaboration Tools Server”</a:t>
            </a:r>
          </a:p>
          <a:p>
            <a:pPr marL="0" indent="0" algn="just">
              <a:buNone/>
            </a:pPr>
            <a:r>
              <a:rPr lang="en-US" sz="1200" dirty="0">
                <a:solidFill>
                  <a:schemeClr val="tx1">
                    <a:lumMod val="75000"/>
                    <a:lumOff val="25000"/>
                  </a:schemeClr>
                </a:solidFill>
                <a:ea typeface="SimSun" pitchFamily="2" charset="-122"/>
              </a:rPr>
              <a:t>See </a:t>
            </a:r>
            <a:r>
              <a:rPr lang="en-US" sz="1200" dirty="0">
                <a:solidFill>
                  <a:schemeClr val="tx1">
                    <a:lumMod val="75000"/>
                    <a:lumOff val="25000"/>
                  </a:schemeClr>
                </a:solidFill>
                <a:ea typeface="SimSun" pitchFamily="2" charset="-122"/>
                <a:hlinkClick r:id="rId3"/>
              </a:rPr>
              <a:t>AC 2, 2012</a:t>
            </a:r>
            <a:endParaRPr lang="en-GB" sz="1200" dirty="0">
              <a:solidFill>
                <a:schemeClr val="tx1">
                  <a:lumMod val="75000"/>
                  <a:lumOff val="25000"/>
                </a:schemeClr>
              </a:solidFill>
              <a:ea typeface="SimSun" pitchFamily="2" charset="-122"/>
            </a:endParaRPr>
          </a:p>
          <a:p>
            <a:endParaRPr lang="en-GB" dirty="0"/>
          </a:p>
        </p:txBody>
      </p:sp>
      <p:sp>
        <p:nvSpPr>
          <p:cNvPr id="4" name="Slide Number Placeholder 3"/>
          <p:cNvSpPr>
            <a:spLocks noGrp="1"/>
          </p:cNvSpPr>
          <p:nvPr>
            <p:ph type="sldNum" sz="quarter" idx="10"/>
          </p:nvPr>
        </p:nvSpPr>
        <p:spPr/>
        <p:txBody>
          <a:bodyPr/>
          <a:lstStyle/>
          <a:p>
            <a:fld id="{4F776D2D-CF9E-47DC-A4C3-3C5A97CA6010}" type="slidenum">
              <a:rPr lang="en-US" smtClean="0"/>
              <a:t>29</a:t>
            </a:fld>
            <a:endParaRPr lang="en-US"/>
          </a:p>
        </p:txBody>
      </p:sp>
    </p:spTree>
    <p:extLst>
      <p:ext uri="{BB962C8B-B14F-4D97-AF65-F5344CB8AC3E}">
        <p14:creationId xmlns:p14="http://schemas.microsoft.com/office/powerpoint/2010/main" val="15535909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776D2D-CF9E-47DC-A4C3-3C5A97CA6010}" type="slidenum">
              <a:rPr lang="en-US" smtClean="0"/>
              <a:t>30</a:t>
            </a:fld>
            <a:endParaRPr lang="en-US"/>
          </a:p>
        </p:txBody>
      </p:sp>
    </p:spTree>
    <p:extLst>
      <p:ext uri="{BB962C8B-B14F-4D97-AF65-F5344CB8AC3E}">
        <p14:creationId xmlns:p14="http://schemas.microsoft.com/office/powerpoint/2010/main" val="6992378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F776D2D-CF9E-47DC-A4C3-3C5A97CA6010}" type="slidenum">
              <a:rPr lang="en-US" smtClean="0"/>
              <a:t>31</a:t>
            </a:fld>
            <a:endParaRPr lang="en-US"/>
          </a:p>
        </p:txBody>
      </p:sp>
    </p:spTree>
    <p:extLst>
      <p:ext uri="{BB962C8B-B14F-4D97-AF65-F5344CB8AC3E}">
        <p14:creationId xmlns:p14="http://schemas.microsoft.com/office/powerpoint/2010/main" val="15535909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en-US" sz="1200" dirty="0">
                <a:solidFill>
                  <a:schemeClr val="tx1">
                    <a:lumMod val="75000"/>
                    <a:lumOff val="25000"/>
                  </a:schemeClr>
                </a:solidFill>
                <a:ea typeface="SimSun" pitchFamily="2" charset="-122"/>
              </a:rPr>
              <a:t>SMB Decision 142/19, on the use of IEC Central Office IT Tools at the WG level: </a:t>
            </a:r>
          </a:p>
          <a:p>
            <a:pPr marL="0" indent="0" algn="just">
              <a:buNone/>
            </a:pPr>
            <a:r>
              <a:rPr lang="en-US" sz="1200" i="1" dirty="0">
                <a:solidFill>
                  <a:schemeClr val="tx1">
                    <a:lumMod val="75000"/>
                    <a:lumOff val="25000"/>
                  </a:schemeClr>
                </a:solidFill>
                <a:ea typeface="SimSun" pitchFamily="2" charset="-122"/>
              </a:rPr>
              <a:t>“TC/SC secretaries and WG </a:t>
            </a:r>
            <a:r>
              <a:rPr lang="en-US" sz="1200" i="1" dirty="0" err="1">
                <a:solidFill>
                  <a:schemeClr val="tx1">
                    <a:lumMod val="75000"/>
                    <a:lumOff val="25000"/>
                  </a:schemeClr>
                </a:solidFill>
                <a:ea typeface="SimSun" pitchFamily="2" charset="-122"/>
              </a:rPr>
              <a:t>convenors</a:t>
            </a:r>
            <a:r>
              <a:rPr lang="en-US" sz="1200" i="1" dirty="0">
                <a:solidFill>
                  <a:schemeClr val="tx1">
                    <a:lumMod val="75000"/>
                    <a:lumOff val="25000"/>
                  </a:schemeClr>
                </a:solidFill>
                <a:ea typeface="SimSun" pitchFamily="2" charset="-122"/>
              </a:rPr>
              <a:t> shall ensure that as a minimum all meeting notices, agendas and reports are posted on the IEC Collaboration Tools Server”</a:t>
            </a:r>
          </a:p>
          <a:p>
            <a:pPr marL="0" indent="0" algn="just">
              <a:buNone/>
            </a:pPr>
            <a:r>
              <a:rPr lang="en-US" sz="1200" dirty="0">
                <a:solidFill>
                  <a:schemeClr val="tx1">
                    <a:lumMod val="75000"/>
                    <a:lumOff val="25000"/>
                  </a:schemeClr>
                </a:solidFill>
                <a:ea typeface="SimSun" pitchFamily="2" charset="-122"/>
              </a:rPr>
              <a:t>See </a:t>
            </a:r>
            <a:r>
              <a:rPr lang="en-US" sz="1200" dirty="0">
                <a:solidFill>
                  <a:schemeClr val="tx1">
                    <a:lumMod val="75000"/>
                    <a:lumOff val="25000"/>
                  </a:schemeClr>
                </a:solidFill>
                <a:ea typeface="SimSun" pitchFamily="2" charset="-122"/>
                <a:hlinkClick r:id="rId3"/>
              </a:rPr>
              <a:t>AC 2, 2012</a:t>
            </a:r>
            <a:endParaRPr lang="en-GB" sz="1200" dirty="0">
              <a:solidFill>
                <a:schemeClr val="tx1">
                  <a:lumMod val="75000"/>
                  <a:lumOff val="25000"/>
                </a:schemeClr>
              </a:solidFill>
              <a:ea typeface="SimSun" pitchFamily="2" charset="-122"/>
            </a:endParaRPr>
          </a:p>
          <a:p>
            <a:endParaRPr lang="en-GB" dirty="0"/>
          </a:p>
        </p:txBody>
      </p:sp>
      <p:sp>
        <p:nvSpPr>
          <p:cNvPr id="4" name="Slide Number Placeholder 3"/>
          <p:cNvSpPr>
            <a:spLocks noGrp="1"/>
          </p:cNvSpPr>
          <p:nvPr>
            <p:ph type="sldNum" sz="quarter" idx="10"/>
          </p:nvPr>
        </p:nvSpPr>
        <p:spPr/>
        <p:txBody>
          <a:bodyPr/>
          <a:lstStyle/>
          <a:p>
            <a:fld id="{4F776D2D-CF9E-47DC-A4C3-3C5A97CA6010}" type="slidenum">
              <a:rPr lang="en-US" smtClean="0"/>
              <a:t>32</a:t>
            </a:fld>
            <a:endParaRPr lang="en-US"/>
          </a:p>
        </p:txBody>
      </p:sp>
    </p:spTree>
    <p:extLst>
      <p:ext uri="{BB962C8B-B14F-4D97-AF65-F5344CB8AC3E}">
        <p14:creationId xmlns:p14="http://schemas.microsoft.com/office/powerpoint/2010/main" val="1553590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 what is the procedure to update the title</a:t>
            </a:r>
            <a:r>
              <a:rPr lang="en-US" baseline="0" dirty="0"/>
              <a:t> or scope ?</a:t>
            </a:r>
          </a:p>
          <a:p>
            <a:r>
              <a:rPr lang="en-US" baseline="0" dirty="0"/>
              <a:t>Vote by the P-members and then endorsement by the SMB</a:t>
            </a:r>
          </a:p>
          <a:p>
            <a:endParaRPr lang="en-US" baseline="0" dirty="0"/>
          </a:p>
          <a:p>
            <a:r>
              <a:rPr lang="en-US" baseline="0" dirty="0"/>
              <a:t>- Associate Members may participate (P-member) into 4 TCs/SCs maximum, no limit for Full Members</a:t>
            </a:r>
            <a:endParaRPr lang="en-US" dirty="0"/>
          </a:p>
        </p:txBody>
      </p:sp>
      <p:sp>
        <p:nvSpPr>
          <p:cNvPr id="4" name="Slide Number Placeholder 3"/>
          <p:cNvSpPr>
            <a:spLocks noGrp="1"/>
          </p:cNvSpPr>
          <p:nvPr>
            <p:ph type="sldNum" sz="quarter" idx="10"/>
          </p:nvPr>
        </p:nvSpPr>
        <p:spPr/>
        <p:txBody>
          <a:bodyPr/>
          <a:lstStyle/>
          <a:p>
            <a:fld id="{4F776D2D-CF9E-47DC-A4C3-3C5A97CA6010}" type="slidenum">
              <a:rPr lang="en-US" smtClean="0"/>
              <a:t>5</a:t>
            </a:fld>
            <a:endParaRPr lang="en-US"/>
          </a:p>
        </p:txBody>
      </p:sp>
    </p:spTree>
    <p:extLst>
      <p:ext uri="{BB962C8B-B14F-4D97-AF65-F5344CB8AC3E}">
        <p14:creationId xmlns:p14="http://schemas.microsoft.com/office/powerpoint/2010/main" val="24259164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776D2D-CF9E-47DC-A4C3-3C5A97CA6010}" type="slidenum">
              <a:rPr lang="en-US" smtClean="0"/>
              <a:t>36</a:t>
            </a:fld>
            <a:endParaRPr lang="en-US"/>
          </a:p>
        </p:txBody>
      </p:sp>
    </p:spTree>
    <p:extLst>
      <p:ext uri="{BB962C8B-B14F-4D97-AF65-F5344CB8AC3E}">
        <p14:creationId xmlns:p14="http://schemas.microsoft.com/office/powerpoint/2010/main" val="1926776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Country of the Secretary is identical to country of the Secretariat</a:t>
            </a:r>
          </a:p>
          <a:p>
            <a:endParaRPr lang="en-US" dirty="0"/>
          </a:p>
          <a:p>
            <a:r>
              <a:rPr lang="en-US" dirty="0"/>
              <a:t>Secretary may be assisted</a:t>
            </a:r>
            <a:r>
              <a:rPr lang="en-US" baseline="0" dirty="0"/>
              <a:t> in his tasks by an Assistant Secretary (another individual), also appointed by the Secretariat</a:t>
            </a:r>
            <a:endParaRPr lang="en-US" dirty="0"/>
          </a:p>
          <a:p>
            <a:endParaRPr lang="en-US" dirty="0"/>
          </a:p>
          <a:p>
            <a:r>
              <a:rPr lang="en-US" sz="1200" b="0" i="0" u="none" strike="noStrike" kern="1200" baseline="0" dirty="0">
                <a:solidFill>
                  <a:schemeClr val="tx1"/>
                </a:solidFill>
                <a:latin typeface="+mn-lt"/>
                <a:ea typeface="+mn-ea"/>
                <a:cs typeface="+mn-cs"/>
              </a:rPr>
              <a:t>In accordance with the IEC supplement to ISO/IEC Directives, the National Committees are invited to submit nominations for the chairmanship.</a:t>
            </a:r>
            <a:r>
              <a:rPr lang="en-US" sz="1200" b="1" i="0" u="none" strike="noStrike" kern="1200" baseline="0" dirty="0">
                <a:solidFill>
                  <a:schemeClr val="tx1"/>
                </a:solidFill>
                <a:latin typeface="+mn-lt"/>
                <a:ea typeface="+mn-ea"/>
                <a:cs typeface="+mn-cs"/>
              </a:rPr>
              <a:t> </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After due consideration of the nominations received, the secretariat will then propose a single candidate for appointment by the Standardization Management Board. </a:t>
            </a:r>
            <a:endParaRPr lang="en-US" dirty="0"/>
          </a:p>
          <a:p>
            <a:endParaRPr lang="en-GB" dirty="0"/>
          </a:p>
        </p:txBody>
      </p:sp>
      <p:sp>
        <p:nvSpPr>
          <p:cNvPr id="4" name="Slide Number Placeholder 3"/>
          <p:cNvSpPr>
            <a:spLocks noGrp="1"/>
          </p:cNvSpPr>
          <p:nvPr>
            <p:ph type="sldNum" sz="quarter" idx="10"/>
          </p:nvPr>
        </p:nvSpPr>
        <p:spPr/>
        <p:txBody>
          <a:bodyPr/>
          <a:lstStyle/>
          <a:p>
            <a:fld id="{4F776D2D-CF9E-47DC-A4C3-3C5A97CA6010}" type="slidenum">
              <a:rPr lang="en-US" smtClean="0"/>
              <a:t>6</a:t>
            </a:fld>
            <a:endParaRPr lang="en-US"/>
          </a:p>
        </p:txBody>
      </p:sp>
    </p:spTree>
    <p:extLst>
      <p:ext uri="{BB962C8B-B14F-4D97-AF65-F5344CB8AC3E}">
        <p14:creationId xmlns:p14="http://schemas.microsoft.com/office/powerpoint/2010/main" val="6992378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Country of the Secretary is identical to country of the Secretariat</a:t>
            </a:r>
          </a:p>
          <a:p>
            <a:endParaRPr lang="en-US" dirty="0"/>
          </a:p>
          <a:p>
            <a:r>
              <a:rPr lang="en-US" dirty="0"/>
              <a:t>Secretary may be assisted</a:t>
            </a:r>
            <a:r>
              <a:rPr lang="en-US" baseline="0" dirty="0"/>
              <a:t> in his tasks by an Assistant Secretary (another individual), also appointed by the Secretariat</a:t>
            </a:r>
            <a:endParaRPr lang="en-US" dirty="0"/>
          </a:p>
          <a:p>
            <a:endParaRPr lang="en-US" dirty="0"/>
          </a:p>
          <a:p>
            <a:r>
              <a:rPr lang="en-US" sz="1200" b="0" i="0" u="none" strike="noStrike" kern="1200" baseline="0" dirty="0">
                <a:solidFill>
                  <a:schemeClr val="tx1"/>
                </a:solidFill>
                <a:latin typeface="+mn-lt"/>
                <a:ea typeface="+mn-ea"/>
                <a:cs typeface="+mn-cs"/>
              </a:rPr>
              <a:t>In accordance with the IEC supplement to ISO/IEC Directives, the National Committees are invited to submit nominations for the chairmanship.</a:t>
            </a:r>
            <a:r>
              <a:rPr lang="en-US" sz="1200" b="1" i="0" u="none" strike="noStrike" kern="1200" baseline="0" dirty="0">
                <a:solidFill>
                  <a:schemeClr val="tx1"/>
                </a:solidFill>
                <a:latin typeface="+mn-lt"/>
                <a:ea typeface="+mn-ea"/>
                <a:cs typeface="+mn-cs"/>
              </a:rPr>
              <a:t> </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After due consideration of the nominations received, the secretariat will then propose a single candidate for appointment by the Standardization Management Board. </a:t>
            </a:r>
            <a:endParaRPr lang="en-US" dirty="0"/>
          </a:p>
          <a:p>
            <a:endParaRPr lang="en-GB" dirty="0"/>
          </a:p>
        </p:txBody>
      </p:sp>
      <p:sp>
        <p:nvSpPr>
          <p:cNvPr id="4" name="Slide Number Placeholder 3"/>
          <p:cNvSpPr>
            <a:spLocks noGrp="1"/>
          </p:cNvSpPr>
          <p:nvPr>
            <p:ph type="sldNum" sz="quarter" idx="10"/>
          </p:nvPr>
        </p:nvSpPr>
        <p:spPr/>
        <p:txBody>
          <a:bodyPr/>
          <a:lstStyle/>
          <a:p>
            <a:fld id="{4F776D2D-CF9E-47DC-A4C3-3C5A97CA6010}" type="slidenum">
              <a:rPr lang="en-US" smtClean="0"/>
              <a:t>7</a:t>
            </a:fld>
            <a:endParaRPr lang="en-US"/>
          </a:p>
        </p:txBody>
      </p:sp>
    </p:spTree>
    <p:extLst>
      <p:ext uri="{BB962C8B-B14F-4D97-AF65-F5344CB8AC3E}">
        <p14:creationId xmlns:p14="http://schemas.microsoft.com/office/powerpoint/2010/main" val="21481769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Groups need not to be formally registered</a:t>
            </a:r>
            <a:r>
              <a:rPr lang="en-US" baseline="0" dirty="0"/>
              <a:t> in EMS, only for practical reasons: room allocation in MRS, folder in Collaboration Tools, etc…</a:t>
            </a:r>
          </a:p>
          <a:p>
            <a:endParaRPr lang="en-US" baseline="0" dirty="0"/>
          </a:p>
          <a:p>
            <a:r>
              <a:rPr lang="en-US" baseline="0" dirty="0"/>
              <a:t>AHG, example: in between a plenary meeting on a specific issue, or if there is a conflict on a DC, or other document</a:t>
            </a:r>
            <a:endParaRPr lang="en-US" dirty="0"/>
          </a:p>
        </p:txBody>
      </p:sp>
      <p:sp>
        <p:nvSpPr>
          <p:cNvPr id="4" name="Slide Number Placeholder 3"/>
          <p:cNvSpPr>
            <a:spLocks noGrp="1"/>
          </p:cNvSpPr>
          <p:nvPr>
            <p:ph type="sldNum" sz="quarter" idx="10"/>
          </p:nvPr>
        </p:nvSpPr>
        <p:spPr/>
        <p:txBody>
          <a:bodyPr/>
          <a:lstStyle/>
          <a:p>
            <a:fld id="{4F776D2D-CF9E-47DC-A4C3-3C5A97CA6010}" type="slidenum">
              <a:rPr lang="en-US" smtClean="0"/>
              <a:t>8</a:t>
            </a:fld>
            <a:endParaRPr lang="en-US"/>
          </a:p>
        </p:txBody>
      </p:sp>
    </p:spTree>
    <p:extLst>
      <p:ext uri="{BB962C8B-B14F-4D97-AF65-F5344CB8AC3E}">
        <p14:creationId xmlns:p14="http://schemas.microsoft.com/office/powerpoint/2010/main" val="6992378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4F776D2D-CF9E-47DC-A4C3-3C5A97CA6010}" type="slidenum">
              <a:rPr lang="en-US" smtClean="0"/>
              <a:t>9</a:t>
            </a:fld>
            <a:endParaRPr lang="en-US"/>
          </a:p>
        </p:txBody>
      </p:sp>
    </p:spTree>
    <p:extLst>
      <p:ext uri="{BB962C8B-B14F-4D97-AF65-F5344CB8AC3E}">
        <p14:creationId xmlns:p14="http://schemas.microsoft.com/office/powerpoint/2010/main" val="30588175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4F776D2D-CF9E-47DC-A4C3-3C5A97CA6010}" type="slidenum">
              <a:rPr lang="en-US" smtClean="0"/>
              <a:t>10</a:t>
            </a:fld>
            <a:endParaRPr lang="en-US"/>
          </a:p>
        </p:txBody>
      </p:sp>
    </p:spTree>
    <p:extLst>
      <p:ext uri="{BB962C8B-B14F-4D97-AF65-F5344CB8AC3E}">
        <p14:creationId xmlns:p14="http://schemas.microsoft.com/office/powerpoint/2010/main" val="3058817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776D2D-CF9E-47DC-A4C3-3C5A97CA6010}" type="slidenum">
              <a:rPr lang="en-US" smtClean="0"/>
              <a:t>15</a:t>
            </a:fld>
            <a:endParaRPr lang="en-US"/>
          </a:p>
        </p:txBody>
      </p:sp>
    </p:spTree>
    <p:extLst>
      <p:ext uri="{BB962C8B-B14F-4D97-AF65-F5344CB8AC3E}">
        <p14:creationId xmlns:p14="http://schemas.microsoft.com/office/powerpoint/2010/main" val="6992378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776D2D-CF9E-47DC-A4C3-3C5A97CA6010}" type="slidenum">
              <a:rPr lang="en-US" smtClean="0"/>
              <a:t>17</a:t>
            </a:fld>
            <a:endParaRPr lang="en-US"/>
          </a:p>
        </p:txBody>
      </p:sp>
    </p:spTree>
    <p:extLst>
      <p:ext uri="{BB962C8B-B14F-4D97-AF65-F5344CB8AC3E}">
        <p14:creationId xmlns:p14="http://schemas.microsoft.com/office/powerpoint/2010/main" val="6992378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4DF764D-A077-4BED-ABF1-8DF341BC85D7}"/>
              </a:ext>
            </a:extLst>
          </p:cNvPr>
          <p:cNvSpPr>
            <a:spLocks noGrp="1"/>
          </p:cNvSpPr>
          <p:nvPr>
            <p:ph type="pic" sz="quarter" idx="10"/>
          </p:nvPr>
        </p:nvSpPr>
        <p:spPr>
          <a:xfrm>
            <a:off x="1" y="0"/>
            <a:ext cx="8963526" cy="6858000"/>
          </a:xfrm>
          <a:solidFill>
            <a:srgbClr val="E5F4FF"/>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7531767" y="1828801"/>
            <a:ext cx="4296879" cy="1819274"/>
          </a:xfrm>
          <a:solidFill>
            <a:schemeClr val="bg1">
              <a:alpha val="90000"/>
            </a:schemeClr>
          </a:solidFill>
        </p:spPr>
        <p:txBody>
          <a:bodyPr lIns="502920" bIns="137160" anchor="b">
            <a:normAutofit/>
          </a:bodyPr>
          <a:lstStyle>
            <a:lvl1pPr algn="l">
              <a:defRPr sz="3200">
                <a:solidFill>
                  <a:srgbClr val="0060A9"/>
                </a:solidFill>
              </a:defRPr>
            </a:lvl1pPr>
          </a:lstStyle>
          <a:p>
            <a:r>
              <a:rPr lang="en-US" dirty="0"/>
              <a:t>Click to add title</a:t>
            </a:r>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p:nvPr>
        </p:nvSpPr>
        <p:spPr>
          <a:xfrm>
            <a:off x="7531767" y="3648075"/>
            <a:ext cx="4296880" cy="1204118"/>
          </a:xfrm>
          <a:solidFill>
            <a:schemeClr val="bg1">
              <a:alpha val="90000"/>
            </a:schemeClr>
          </a:solidFill>
        </p:spPr>
        <p:txBody>
          <a:bodyPr lIns="502920">
            <a:normAutofit/>
          </a:bodyPr>
          <a:lstStyle>
            <a:lvl1pPr marL="0" indent="0" algn="l">
              <a:buNone/>
              <a:defRPr sz="1800" spc="30" baseline="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7" name="Picture 6">
            <a:extLst>
              <a:ext uri="{FF2B5EF4-FFF2-40B4-BE49-F238E27FC236}">
                <a16:creationId xmlns:a16="http://schemas.microsoft.com/office/drawing/2014/main" id="{5203CBD5-B99D-3488-E8CD-B120BE39F9E8}"/>
              </a:ext>
            </a:extLst>
          </p:cNvPr>
          <p:cNvPicPr>
            <a:picLocks noChangeAspect="1"/>
          </p:cNvPicPr>
          <p:nvPr userDrawn="1"/>
        </p:nvPicPr>
        <p:blipFill>
          <a:blip r:embed="rId2"/>
          <a:srcRect/>
          <a:stretch/>
        </p:blipFill>
        <p:spPr>
          <a:xfrm>
            <a:off x="9091747" y="316800"/>
            <a:ext cx="2997765" cy="648000"/>
          </a:xfrm>
          <a:prstGeom prst="rect">
            <a:avLst/>
          </a:prstGeom>
        </p:spPr>
      </p:pic>
    </p:spTree>
    <p:extLst>
      <p:ext uri="{BB962C8B-B14F-4D97-AF65-F5344CB8AC3E}">
        <p14:creationId xmlns:p14="http://schemas.microsoft.com/office/powerpoint/2010/main" val="2916498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254E19-743D-809A-CE07-1194CCA2B0C4}"/>
              </a:ext>
            </a:extLst>
          </p:cNvPr>
          <p:cNvSpPr txBox="1"/>
          <p:nvPr userDrawn="1"/>
        </p:nvSpPr>
        <p:spPr>
          <a:xfrm>
            <a:off x="0" y="337930"/>
            <a:ext cx="4393583" cy="5201424"/>
          </a:xfrm>
          <a:prstGeom prst="rect">
            <a:avLst/>
          </a:prstGeom>
          <a:noFill/>
        </p:spPr>
        <p:txBody>
          <a:bodyPr wrap="square" rtlCol="0">
            <a:spAutoFit/>
          </a:bodyPr>
          <a:lstStyle/>
          <a:p>
            <a:r>
              <a:rPr lang="en-GB" sz="16600" dirty="0">
                <a:solidFill>
                  <a:srgbClr val="C9E8FF"/>
                </a:solidFill>
                <a:latin typeface="Arial" panose="020B0604020202020204" pitchFamily="34" charset="0"/>
                <a:cs typeface="Arial" panose="020B0604020202020204" pitchFamily="34" charset="0"/>
              </a:rPr>
              <a:t>“</a:t>
            </a:r>
          </a:p>
          <a:p>
            <a:r>
              <a:rPr lang="en-GB" sz="9600" dirty="0">
                <a:solidFill>
                  <a:srgbClr val="C9E8FF"/>
                </a:solidFill>
                <a:latin typeface="Arial" panose="020B0604020202020204" pitchFamily="34" charset="0"/>
                <a:cs typeface="Arial" panose="020B0604020202020204" pitchFamily="34" charset="0"/>
              </a:rPr>
              <a:t>          </a:t>
            </a:r>
            <a:r>
              <a:rPr lang="en-GB" sz="16600" dirty="0">
                <a:solidFill>
                  <a:srgbClr val="C9E8FF"/>
                </a:solidFill>
                <a:latin typeface="Arial" panose="020B0604020202020204" pitchFamily="34" charset="0"/>
                <a:cs typeface="Arial" panose="020B0604020202020204" pitchFamily="34" charset="0"/>
              </a:rPr>
              <a:t>” </a:t>
            </a:r>
          </a:p>
        </p:txBody>
      </p:sp>
      <p:sp>
        <p:nvSpPr>
          <p:cNvPr id="10" name="Picture Placeholder 9">
            <a:extLst>
              <a:ext uri="{FF2B5EF4-FFF2-40B4-BE49-F238E27FC236}">
                <a16:creationId xmlns:a16="http://schemas.microsoft.com/office/drawing/2014/main" id="{FDFBA353-19B1-4A04-A7EE-345F93C189D4}"/>
              </a:ext>
            </a:extLst>
          </p:cNvPr>
          <p:cNvSpPr>
            <a:spLocks noGrp="1"/>
          </p:cNvSpPr>
          <p:nvPr>
            <p:ph type="pic" sz="quarter" idx="13"/>
          </p:nvPr>
        </p:nvSpPr>
        <p:spPr>
          <a:xfrm>
            <a:off x="6248399" y="621682"/>
            <a:ext cx="5486400" cy="5595812"/>
          </a:xfrm>
          <a:solidFill>
            <a:srgbClr val="E5F4FF"/>
          </a:solidFill>
        </p:spPr>
        <p:txBody>
          <a:bodyPr/>
          <a:lstStyle/>
          <a:p>
            <a:r>
              <a:rPr lang="en-US"/>
              <a:t>Click icon to add picture</a:t>
            </a:r>
            <a:endParaRPr lang="en-US" dirty="0"/>
          </a:p>
        </p:txBody>
      </p:sp>
      <p:sp>
        <p:nvSpPr>
          <p:cNvPr id="11" name="Picture Placeholder 9">
            <a:extLst>
              <a:ext uri="{FF2B5EF4-FFF2-40B4-BE49-F238E27FC236}">
                <a16:creationId xmlns:a16="http://schemas.microsoft.com/office/drawing/2014/main" id="{F15B60AE-D6AB-472C-8342-2A3EB53493C8}"/>
              </a:ext>
            </a:extLst>
          </p:cNvPr>
          <p:cNvSpPr>
            <a:spLocks noGrp="1"/>
          </p:cNvSpPr>
          <p:nvPr>
            <p:ph type="pic" sz="quarter" idx="14"/>
          </p:nvPr>
        </p:nvSpPr>
        <p:spPr>
          <a:xfrm>
            <a:off x="4393583" y="1273262"/>
            <a:ext cx="3001534" cy="4464845"/>
          </a:xfrm>
          <a:solidFill>
            <a:srgbClr val="C9E8FF"/>
          </a:solidFill>
        </p:spPr>
        <p:txBody>
          <a:bodyPr/>
          <a:lstStyle/>
          <a:p>
            <a:r>
              <a:rPr lang="en-US"/>
              <a:t>Click icon to add picture</a:t>
            </a:r>
            <a:endParaRPr lang="en-US" dirty="0"/>
          </a:p>
        </p:txBody>
      </p:sp>
      <p:sp>
        <p:nvSpPr>
          <p:cNvPr id="5" name="Slide Number Placeholder 4">
            <a:extLst>
              <a:ext uri="{FF2B5EF4-FFF2-40B4-BE49-F238E27FC236}">
                <a16:creationId xmlns:a16="http://schemas.microsoft.com/office/drawing/2014/main" id="{0203763F-C8CD-4BCB-9A0A-B10F000BC1DB}"/>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14" name="Title 1">
            <a:extLst>
              <a:ext uri="{FF2B5EF4-FFF2-40B4-BE49-F238E27FC236}">
                <a16:creationId xmlns:a16="http://schemas.microsoft.com/office/drawing/2014/main" id="{F6AF8EFB-71D5-4AE7-634E-22D0A9D60D58}"/>
              </a:ext>
            </a:extLst>
          </p:cNvPr>
          <p:cNvSpPr>
            <a:spLocks noGrp="1"/>
          </p:cNvSpPr>
          <p:nvPr>
            <p:ph type="title" hasCustomPrompt="1"/>
          </p:nvPr>
        </p:nvSpPr>
        <p:spPr>
          <a:xfrm>
            <a:off x="457200" y="1371614"/>
            <a:ext cx="3463274" cy="2514586"/>
          </a:xfrm>
        </p:spPr>
        <p:txBody>
          <a:bodyPr anchor="t" anchorCtr="0">
            <a:normAutofit/>
          </a:bodyPr>
          <a:lstStyle>
            <a:lvl1pPr>
              <a:defRPr sz="2800">
                <a:solidFill>
                  <a:srgbClr val="0060A9"/>
                </a:solidFill>
              </a:defRPr>
            </a:lvl1pPr>
          </a:lstStyle>
          <a:p>
            <a:r>
              <a:rPr lang="en-US" dirty="0"/>
              <a:t>Click to add quote    </a:t>
            </a:r>
          </a:p>
        </p:txBody>
      </p:sp>
      <p:sp>
        <p:nvSpPr>
          <p:cNvPr id="15" name="Text Placeholder 6">
            <a:extLst>
              <a:ext uri="{FF2B5EF4-FFF2-40B4-BE49-F238E27FC236}">
                <a16:creationId xmlns:a16="http://schemas.microsoft.com/office/drawing/2014/main" id="{BB44880F-9352-652F-9347-5C449301D93F}"/>
              </a:ext>
            </a:extLst>
          </p:cNvPr>
          <p:cNvSpPr>
            <a:spLocks noGrp="1"/>
          </p:cNvSpPr>
          <p:nvPr>
            <p:ph type="body" sz="quarter" idx="15"/>
          </p:nvPr>
        </p:nvSpPr>
        <p:spPr>
          <a:xfrm>
            <a:off x="457201" y="4044452"/>
            <a:ext cx="3463274" cy="840370"/>
          </a:xfrm>
        </p:spPr>
        <p:txBody>
          <a:bodyPr>
            <a:normAutofit/>
          </a:bodyPr>
          <a:lstStyle>
            <a:lvl1pPr marL="0" indent="0" algn="r">
              <a:lnSpc>
                <a:spcPts val="2400"/>
              </a:lnSpc>
              <a:buFont typeface="Arial" panose="020B0604020202020204" pitchFamily="34" charset="0"/>
              <a:buNone/>
              <a:defRPr sz="1800" spc="30" baseline="0">
                <a:solidFill>
                  <a:schemeClr val="tx1">
                    <a:lumMod val="75000"/>
                    <a:lumOff val="25000"/>
                  </a:schemeClr>
                </a:solidFill>
              </a:defRPr>
            </a:lvl1pPr>
            <a:lvl2pPr marL="457200" indent="0">
              <a:lnSpc>
                <a:spcPts val="2400"/>
              </a:lnSpc>
              <a:buFont typeface="Arial" panose="020B0604020202020204" pitchFamily="34" charset="0"/>
              <a:buNone/>
              <a:defRPr sz="1600" spc="30" baseline="0">
                <a:solidFill>
                  <a:schemeClr val="tx1">
                    <a:lumMod val="75000"/>
                    <a:lumOff val="25000"/>
                  </a:schemeClr>
                </a:solidFill>
              </a:defRPr>
            </a:lvl2pPr>
            <a:lvl3pPr marL="914400" indent="0">
              <a:lnSpc>
                <a:spcPts val="2400"/>
              </a:lnSpc>
              <a:buFont typeface="Arial" panose="020B0604020202020204" pitchFamily="34" charset="0"/>
              <a:buNone/>
              <a:defRPr sz="1600" spc="30" baseline="0">
                <a:solidFill>
                  <a:schemeClr val="tx1">
                    <a:lumMod val="75000"/>
                    <a:lumOff val="25000"/>
                  </a:schemeClr>
                </a:solidFill>
              </a:defRPr>
            </a:lvl3pPr>
            <a:lvl4pPr marL="1371600" indent="0">
              <a:lnSpc>
                <a:spcPts val="2400"/>
              </a:lnSpc>
              <a:buFont typeface="Arial" panose="020B0604020202020204" pitchFamily="34" charset="0"/>
              <a:buNone/>
              <a:defRPr sz="1600" spc="30" baseline="0">
                <a:solidFill>
                  <a:schemeClr val="tx1">
                    <a:lumMod val="75000"/>
                    <a:lumOff val="25000"/>
                  </a:schemeClr>
                </a:solidFill>
              </a:defRPr>
            </a:lvl4pPr>
            <a:lvl5pPr marL="1828800" indent="0">
              <a:lnSpc>
                <a:spcPts val="2400"/>
              </a:lnSpc>
              <a:buFont typeface="Arial" panose="020B0604020202020204" pitchFamily="34" charset="0"/>
              <a:buNone/>
              <a:defRPr sz="1600" spc="30" baseline="0">
                <a:solidFill>
                  <a:schemeClr val="tx1">
                    <a:lumMod val="75000"/>
                    <a:lumOff val="25000"/>
                  </a:schemeClr>
                </a:solidFill>
              </a:defRPr>
            </a:lvl5pPr>
          </a:lstStyle>
          <a:p>
            <a:pPr lvl="0"/>
            <a:r>
              <a:rPr lang="en-US"/>
              <a:t>Click to edit Master text styles</a:t>
            </a:r>
          </a:p>
        </p:txBody>
      </p:sp>
      <p:pic>
        <p:nvPicPr>
          <p:cNvPr id="9" name="Picture 8">
            <a:extLst>
              <a:ext uri="{FF2B5EF4-FFF2-40B4-BE49-F238E27FC236}">
                <a16:creationId xmlns:a16="http://schemas.microsoft.com/office/drawing/2014/main" id="{1C34F215-6363-C537-D886-25817E4DB98F}"/>
              </a:ext>
            </a:extLst>
          </p:cNvPr>
          <p:cNvPicPr>
            <a:picLocks noChangeAspect="1"/>
          </p:cNvPicPr>
          <p:nvPr userDrawn="1"/>
        </p:nvPicPr>
        <p:blipFill>
          <a:blip r:embed="rId2"/>
          <a:srcRect/>
          <a:stretch/>
        </p:blipFill>
        <p:spPr>
          <a:xfrm>
            <a:off x="457200" y="6217200"/>
            <a:ext cx="2498146" cy="540000"/>
          </a:xfrm>
          <a:prstGeom prst="rect">
            <a:avLst/>
          </a:prstGeom>
        </p:spPr>
      </p:pic>
    </p:spTree>
    <p:extLst>
      <p:ext uri="{BB962C8B-B14F-4D97-AF65-F5344CB8AC3E}">
        <p14:creationId xmlns:p14="http://schemas.microsoft.com/office/powerpoint/2010/main" val="14769475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2776643-6C33-46CD-A918-AB0CEA571F00}"/>
              </a:ext>
            </a:extLst>
          </p:cNvPr>
          <p:cNvSpPr/>
          <p:nvPr userDrawn="1"/>
        </p:nvSpPr>
        <p:spPr>
          <a:xfrm>
            <a:off x="6086475" y="1455821"/>
            <a:ext cx="5638800" cy="4678280"/>
          </a:xfrm>
          <a:prstGeom prst="rect">
            <a:avLst/>
          </a:prstGeom>
          <a:solidFill>
            <a:srgbClr val="E5F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FB6E62D2-A055-4712-92CC-4B02419D51FB}"/>
              </a:ext>
            </a:extLst>
          </p:cNvPr>
          <p:cNvSpPr/>
          <p:nvPr userDrawn="1"/>
        </p:nvSpPr>
        <p:spPr>
          <a:xfrm>
            <a:off x="457200" y="1455821"/>
            <a:ext cx="5638800" cy="4678280"/>
          </a:xfrm>
          <a:prstGeom prst="rect">
            <a:avLst/>
          </a:prstGeom>
          <a:solidFill>
            <a:srgbClr val="C9E8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id="{673DC3A9-D4E6-42CF-91A8-F267C7C66CCB}"/>
              </a:ext>
            </a:extLst>
          </p:cNvPr>
          <p:cNvSpPr>
            <a:spLocks noGrp="1"/>
          </p:cNvSpPr>
          <p:nvPr>
            <p:ph type="body" idx="1" hasCustomPrompt="1"/>
          </p:nvPr>
        </p:nvSpPr>
        <p:spPr>
          <a:xfrm>
            <a:off x="1289639" y="1687850"/>
            <a:ext cx="4341733" cy="823912"/>
          </a:xfrm>
        </p:spPr>
        <p:txBody>
          <a:bodyPr anchor="ctr" anchorCtr="0">
            <a:normAutofit/>
          </a:bodyPr>
          <a:lstStyle>
            <a:lvl1pPr marL="0" indent="0">
              <a:buNone/>
              <a:defRPr sz="2000" b="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hasCustomPrompt="1"/>
          </p:nvPr>
        </p:nvSpPr>
        <p:spPr>
          <a:xfrm>
            <a:off x="1289640" y="2668171"/>
            <a:ext cx="4341732" cy="3370679"/>
          </a:xfrm>
        </p:spPr>
        <p:txBody>
          <a:bodyPr>
            <a:norm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2100C9C6-BD61-4D2C-9146-FB785BAE4FF3}"/>
              </a:ext>
            </a:extLst>
          </p:cNvPr>
          <p:cNvSpPr>
            <a:spLocks noGrp="1"/>
          </p:cNvSpPr>
          <p:nvPr>
            <p:ph type="body" sz="quarter" idx="3" hasCustomPrompt="1"/>
          </p:nvPr>
        </p:nvSpPr>
        <p:spPr>
          <a:xfrm>
            <a:off x="6780133" y="1687850"/>
            <a:ext cx="4703841" cy="823912"/>
          </a:xfrm>
        </p:spPr>
        <p:txBody>
          <a:bodyPr anchor="ctr" anchorCtr="0">
            <a:normAutofit/>
          </a:bodyPr>
          <a:lstStyle>
            <a:lvl1pPr marL="0" indent="0">
              <a:buNone/>
              <a:defRPr sz="2000" b="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6" name="Content Placeholder 5">
            <a:extLst>
              <a:ext uri="{FF2B5EF4-FFF2-40B4-BE49-F238E27FC236}">
                <a16:creationId xmlns:a16="http://schemas.microsoft.com/office/drawing/2014/main" id="{E2E342EE-68BB-484D-98C3-48A7847549D4}"/>
              </a:ext>
            </a:extLst>
          </p:cNvPr>
          <p:cNvSpPr>
            <a:spLocks noGrp="1"/>
          </p:cNvSpPr>
          <p:nvPr>
            <p:ph sz="quarter" idx="4" hasCustomPrompt="1"/>
          </p:nvPr>
        </p:nvSpPr>
        <p:spPr>
          <a:xfrm>
            <a:off x="6780134" y="2632075"/>
            <a:ext cx="4703840" cy="3406775"/>
          </a:xfrm>
        </p:spPr>
        <p:txBody>
          <a:bodyPr>
            <a:norm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12" name="Title Placeholder 1">
            <a:extLst>
              <a:ext uri="{FF2B5EF4-FFF2-40B4-BE49-F238E27FC236}">
                <a16:creationId xmlns:a16="http://schemas.microsoft.com/office/drawing/2014/main" id="{8F373FE6-ED8B-B85B-7D9C-D016CD8FB140}"/>
              </a:ext>
            </a:extLst>
          </p:cNvPr>
          <p:cNvSpPr>
            <a:spLocks noGrp="1"/>
          </p:cNvSpPr>
          <p:nvPr>
            <p:ph type="title"/>
          </p:nvPr>
        </p:nvSpPr>
        <p:spPr>
          <a:xfrm>
            <a:off x="457200" y="381001"/>
            <a:ext cx="11268075"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41731116-902E-C206-37F0-0784CDE34697}"/>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2152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columns - option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4C89FBE-3029-4F92-8308-F830BB1420FF}"/>
              </a:ext>
              <a:ext uri="{C183D7F6-B498-43B3-948B-1728B52AA6E4}">
                <adec:decorative xmlns:adec="http://schemas.microsoft.com/office/drawing/2017/decorative" val="1"/>
              </a:ext>
            </a:extLst>
          </p:cNvPr>
          <p:cNvSpPr/>
          <p:nvPr userDrawn="1"/>
        </p:nvSpPr>
        <p:spPr>
          <a:xfrm>
            <a:off x="7958712" y="1454400"/>
            <a:ext cx="3749040" cy="4660650"/>
          </a:xfrm>
          <a:prstGeom prst="rect">
            <a:avLst/>
          </a:prstGeom>
          <a:solidFill>
            <a:srgbClr val="E5F4F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E0A4C88-FF32-4096-9EA9-EC22D3682F4C}"/>
              </a:ext>
              <a:ext uri="{C183D7F6-B498-43B3-948B-1728B52AA6E4}">
                <adec:decorative xmlns:adec="http://schemas.microsoft.com/office/drawing/2017/decorative" val="1"/>
              </a:ext>
            </a:extLst>
          </p:cNvPr>
          <p:cNvSpPr/>
          <p:nvPr userDrawn="1"/>
        </p:nvSpPr>
        <p:spPr>
          <a:xfrm>
            <a:off x="4211097" y="1454400"/>
            <a:ext cx="3749040" cy="4660650"/>
          </a:xfrm>
          <a:prstGeom prst="rect">
            <a:avLst/>
          </a:prstGeom>
          <a:solidFill>
            <a:srgbClr val="E5F4FF">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9437559B-132E-4A6E-ADBE-41DB38EC8048}"/>
              </a:ext>
              <a:ext uri="{C183D7F6-B498-43B3-948B-1728B52AA6E4}">
                <adec:decorative xmlns:adec="http://schemas.microsoft.com/office/drawing/2017/decorative" val="1"/>
              </a:ext>
            </a:extLst>
          </p:cNvPr>
          <p:cNvSpPr/>
          <p:nvPr userDrawn="1"/>
        </p:nvSpPr>
        <p:spPr>
          <a:xfrm>
            <a:off x="463175" y="1454399"/>
            <a:ext cx="3747921" cy="4662049"/>
          </a:xfrm>
          <a:prstGeom prst="rect">
            <a:avLst/>
          </a:prstGeom>
          <a:solidFill>
            <a:srgbClr val="E5F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id="{673DC3A9-D4E6-42CF-91A8-F267C7C66CCB}"/>
              </a:ext>
            </a:extLst>
          </p:cNvPr>
          <p:cNvSpPr>
            <a:spLocks noGrp="1"/>
          </p:cNvSpPr>
          <p:nvPr>
            <p:ph type="body" idx="1" hasCustomPrompt="1"/>
          </p:nvPr>
        </p:nvSpPr>
        <p:spPr>
          <a:xfrm>
            <a:off x="839788" y="1654493"/>
            <a:ext cx="2971800" cy="823912"/>
          </a:xfrm>
        </p:spPr>
        <p:txBody>
          <a:bodyPr anchor="b" anchorCtr="0">
            <a:noAutofit/>
          </a:bodyPr>
          <a:lstStyle>
            <a:lvl1pPr marL="0" indent="0">
              <a:buNone/>
              <a:defRPr sz="1800" b="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hasCustomPrompt="1"/>
          </p:nvPr>
        </p:nvSpPr>
        <p:spPr>
          <a:xfrm>
            <a:off x="839788" y="2478405"/>
            <a:ext cx="2971800" cy="3248025"/>
          </a:xfrm>
        </p:spPr>
        <p:txBody>
          <a:bodyPr>
            <a:normAutofit/>
          </a:bodyPr>
          <a:lstStyle>
            <a:lvl1pPr>
              <a:lnSpc>
                <a:spcPts val="2000"/>
              </a:lnSpc>
              <a:defRPr sz="16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2100C9C6-BD61-4D2C-9146-FB785BAE4FF3}"/>
              </a:ext>
            </a:extLst>
          </p:cNvPr>
          <p:cNvSpPr>
            <a:spLocks noGrp="1"/>
          </p:cNvSpPr>
          <p:nvPr>
            <p:ph type="body" sz="quarter" idx="3" hasCustomPrompt="1"/>
          </p:nvPr>
        </p:nvSpPr>
        <p:spPr>
          <a:xfrm>
            <a:off x="4610188" y="1654493"/>
            <a:ext cx="2971800" cy="823912"/>
          </a:xfrm>
        </p:spPr>
        <p:txBody>
          <a:bodyPr anchor="b" anchorCtr="0">
            <a:noAutofit/>
          </a:bodyPr>
          <a:lstStyle>
            <a:lvl1pPr marL="0" indent="0">
              <a:buNone/>
              <a:defRPr sz="1800" b="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6" name="Content Placeholder 5">
            <a:extLst>
              <a:ext uri="{FF2B5EF4-FFF2-40B4-BE49-F238E27FC236}">
                <a16:creationId xmlns:a16="http://schemas.microsoft.com/office/drawing/2014/main" id="{E2E342EE-68BB-484D-98C3-48A7847549D4}"/>
              </a:ext>
            </a:extLst>
          </p:cNvPr>
          <p:cNvSpPr>
            <a:spLocks noGrp="1"/>
          </p:cNvSpPr>
          <p:nvPr>
            <p:ph sz="quarter" idx="4" hasCustomPrompt="1"/>
          </p:nvPr>
        </p:nvSpPr>
        <p:spPr>
          <a:xfrm>
            <a:off x="4610188" y="2478405"/>
            <a:ext cx="2971800" cy="3246120"/>
          </a:xfrm>
        </p:spPr>
        <p:txBody>
          <a:bodyPr>
            <a:normAutofit/>
          </a:bodyPr>
          <a:lstStyle>
            <a:lvl1pPr>
              <a:lnSpc>
                <a:spcPts val="2000"/>
              </a:lnSpc>
              <a:defRPr sz="16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FF7BCB16-19B7-48F6-94CD-563F43988749}"/>
              </a:ext>
            </a:extLst>
          </p:cNvPr>
          <p:cNvSpPr>
            <a:spLocks noGrp="1"/>
          </p:cNvSpPr>
          <p:nvPr>
            <p:ph type="body" sz="quarter" idx="13" hasCustomPrompt="1"/>
          </p:nvPr>
        </p:nvSpPr>
        <p:spPr>
          <a:xfrm>
            <a:off x="8430134" y="1664018"/>
            <a:ext cx="2971800" cy="823912"/>
          </a:xfrm>
        </p:spPr>
        <p:txBody>
          <a:bodyPr anchor="b" anchorCtr="0">
            <a:noAutofit/>
          </a:bodyPr>
          <a:lstStyle>
            <a:lvl1pPr marL="0" indent="0">
              <a:buNone/>
              <a:defRPr sz="1800" b="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13" name="Content Placeholder 5">
            <a:extLst>
              <a:ext uri="{FF2B5EF4-FFF2-40B4-BE49-F238E27FC236}">
                <a16:creationId xmlns:a16="http://schemas.microsoft.com/office/drawing/2014/main" id="{8FBB2F8D-6092-468C-BA48-836286C6B7E1}"/>
              </a:ext>
            </a:extLst>
          </p:cNvPr>
          <p:cNvSpPr>
            <a:spLocks noGrp="1"/>
          </p:cNvSpPr>
          <p:nvPr>
            <p:ph sz="quarter" idx="14" hasCustomPrompt="1"/>
          </p:nvPr>
        </p:nvSpPr>
        <p:spPr>
          <a:xfrm>
            <a:off x="8430134" y="2487930"/>
            <a:ext cx="2971800" cy="3246120"/>
          </a:xfrm>
        </p:spPr>
        <p:txBody>
          <a:bodyPr>
            <a:normAutofit/>
          </a:bodyPr>
          <a:lstStyle>
            <a:lvl1pPr>
              <a:lnSpc>
                <a:spcPts val="2000"/>
              </a:lnSpc>
              <a:defRPr sz="16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16" name="Title Placeholder 1">
            <a:extLst>
              <a:ext uri="{FF2B5EF4-FFF2-40B4-BE49-F238E27FC236}">
                <a16:creationId xmlns:a16="http://schemas.microsoft.com/office/drawing/2014/main" id="{7714EF60-DEA5-EC5C-617D-62B7EBEEB2C9}"/>
              </a:ext>
            </a:extLst>
          </p:cNvPr>
          <p:cNvSpPr>
            <a:spLocks noGrp="1"/>
          </p:cNvSpPr>
          <p:nvPr>
            <p:ph type="title"/>
          </p:nvPr>
        </p:nvSpPr>
        <p:spPr>
          <a:xfrm>
            <a:off x="457200" y="381001"/>
            <a:ext cx="11277599"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cxnSp>
        <p:nvCxnSpPr>
          <p:cNvPr id="14" name="Straight Connector 13">
            <a:extLst>
              <a:ext uri="{FF2B5EF4-FFF2-40B4-BE49-F238E27FC236}">
                <a16:creationId xmlns:a16="http://schemas.microsoft.com/office/drawing/2014/main" id="{F987AFE4-63F2-5D68-6603-1B31FDB04F7F}"/>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67733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olumns - option 2">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D82CB93-1324-F3E9-1517-3596CDAE23E8}"/>
              </a:ext>
            </a:extLst>
          </p:cNvPr>
          <p:cNvSpPr/>
          <p:nvPr userDrawn="1"/>
        </p:nvSpPr>
        <p:spPr>
          <a:xfrm>
            <a:off x="8200823" y="2892343"/>
            <a:ext cx="3528000" cy="3144236"/>
          </a:xfrm>
          <a:prstGeom prst="rect">
            <a:avLst/>
          </a:prstGeom>
          <a:noFill/>
          <a:ln w="28575">
            <a:solidFill>
              <a:srgbClr val="0082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D6E86BF8-FF21-CBD2-A766-6DF10F500AF4}"/>
              </a:ext>
            </a:extLst>
          </p:cNvPr>
          <p:cNvSpPr/>
          <p:nvPr userDrawn="1"/>
        </p:nvSpPr>
        <p:spPr>
          <a:xfrm>
            <a:off x="4331749" y="2892343"/>
            <a:ext cx="3528000" cy="3144236"/>
          </a:xfrm>
          <a:prstGeom prst="rect">
            <a:avLst/>
          </a:prstGeom>
          <a:noFill/>
          <a:ln w="28575">
            <a:solidFill>
              <a:srgbClr val="00A4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24C89FBE-3029-4F92-8308-F830BB1420FF}"/>
              </a:ext>
              <a:ext uri="{C183D7F6-B498-43B3-948B-1728B52AA6E4}">
                <adec:decorative xmlns:adec="http://schemas.microsoft.com/office/drawing/2017/decorative" val="1"/>
              </a:ext>
            </a:extLst>
          </p:cNvPr>
          <p:cNvSpPr/>
          <p:nvPr userDrawn="1"/>
        </p:nvSpPr>
        <p:spPr>
          <a:xfrm>
            <a:off x="8200825" y="1454398"/>
            <a:ext cx="3528000" cy="1974601"/>
          </a:xfrm>
          <a:prstGeom prst="rect">
            <a:avLst/>
          </a:prstGeom>
          <a:solidFill>
            <a:srgbClr val="0082A9"/>
          </a:solidFill>
          <a:ln w="28575">
            <a:solidFill>
              <a:srgbClr val="0082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5166467A-6BE6-93D7-16C9-6127C15838C8}"/>
              </a:ext>
            </a:extLst>
          </p:cNvPr>
          <p:cNvSpPr/>
          <p:nvPr userDrawn="1"/>
        </p:nvSpPr>
        <p:spPr>
          <a:xfrm>
            <a:off x="466688" y="2892343"/>
            <a:ext cx="3528000" cy="3144236"/>
          </a:xfrm>
          <a:prstGeom prst="rect">
            <a:avLst/>
          </a:prstGeom>
          <a:noFill/>
          <a:ln w="28575">
            <a:solidFill>
              <a:srgbClr val="0194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AE0A4C88-FF32-4096-9EA9-EC22D3682F4C}"/>
              </a:ext>
              <a:ext uri="{C183D7F6-B498-43B3-948B-1728B52AA6E4}">
                <adec:decorative xmlns:adec="http://schemas.microsoft.com/office/drawing/2017/decorative" val="1"/>
              </a:ext>
            </a:extLst>
          </p:cNvPr>
          <p:cNvSpPr/>
          <p:nvPr userDrawn="1"/>
        </p:nvSpPr>
        <p:spPr>
          <a:xfrm>
            <a:off x="4331999" y="1454398"/>
            <a:ext cx="3528000" cy="1974601"/>
          </a:xfrm>
          <a:prstGeom prst="rect">
            <a:avLst/>
          </a:prstGeom>
          <a:solidFill>
            <a:srgbClr val="00A4A9"/>
          </a:solidFill>
          <a:ln w="28575">
            <a:solidFill>
              <a:srgbClr val="00A4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9437559B-132E-4A6E-ADBE-41DB38EC8048}"/>
              </a:ext>
              <a:ext uri="{C183D7F6-B498-43B3-948B-1728B52AA6E4}">
                <adec:decorative xmlns:adec="http://schemas.microsoft.com/office/drawing/2017/decorative" val="1"/>
              </a:ext>
            </a:extLst>
          </p:cNvPr>
          <p:cNvSpPr/>
          <p:nvPr userDrawn="1"/>
        </p:nvSpPr>
        <p:spPr>
          <a:xfrm>
            <a:off x="463175" y="1454398"/>
            <a:ext cx="3528000" cy="1974601"/>
          </a:xfrm>
          <a:prstGeom prst="rect">
            <a:avLst/>
          </a:prstGeom>
          <a:solidFill>
            <a:srgbClr val="0194CB"/>
          </a:solidFill>
          <a:ln w="28575">
            <a:solidFill>
              <a:srgbClr val="0194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id="{673DC3A9-D4E6-42CF-91A8-F267C7C66CCB}"/>
              </a:ext>
            </a:extLst>
          </p:cNvPr>
          <p:cNvSpPr>
            <a:spLocks noGrp="1"/>
          </p:cNvSpPr>
          <p:nvPr>
            <p:ph type="body" idx="1" hasCustomPrompt="1"/>
          </p:nvPr>
        </p:nvSpPr>
        <p:spPr>
          <a:xfrm>
            <a:off x="740775" y="2629070"/>
            <a:ext cx="2971800" cy="498370"/>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hasCustomPrompt="1"/>
          </p:nvPr>
        </p:nvSpPr>
        <p:spPr>
          <a:xfrm>
            <a:off x="741275" y="3645982"/>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5" name="Text Placeholder 4">
            <a:extLst>
              <a:ext uri="{FF2B5EF4-FFF2-40B4-BE49-F238E27FC236}">
                <a16:creationId xmlns:a16="http://schemas.microsoft.com/office/drawing/2014/main" id="{2100C9C6-BD61-4D2C-9146-FB785BAE4FF3}"/>
              </a:ext>
            </a:extLst>
          </p:cNvPr>
          <p:cNvSpPr>
            <a:spLocks noGrp="1"/>
          </p:cNvSpPr>
          <p:nvPr>
            <p:ph type="body" sz="quarter" idx="3" hasCustomPrompt="1"/>
          </p:nvPr>
        </p:nvSpPr>
        <p:spPr>
          <a:xfrm>
            <a:off x="4609849" y="2629070"/>
            <a:ext cx="2971800" cy="498369"/>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12" name="Text Placeholder 4">
            <a:extLst>
              <a:ext uri="{FF2B5EF4-FFF2-40B4-BE49-F238E27FC236}">
                <a16:creationId xmlns:a16="http://schemas.microsoft.com/office/drawing/2014/main" id="{FF7BCB16-19B7-48F6-94CD-563F43988749}"/>
              </a:ext>
            </a:extLst>
          </p:cNvPr>
          <p:cNvSpPr>
            <a:spLocks noGrp="1"/>
          </p:cNvSpPr>
          <p:nvPr>
            <p:ph type="body" sz="quarter" idx="13" hasCustomPrompt="1"/>
          </p:nvPr>
        </p:nvSpPr>
        <p:spPr>
          <a:xfrm>
            <a:off x="8478923" y="2629071"/>
            <a:ext cx="2971800" cy="522042"/>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16" name="Title Placeholder 1">
            <a:extLst>
              <a:ext uri="{FF2B5EF4-FFF2-40B4-BE49-F238E27FC236}">
                <a16:creationId xmlns:a16="http://schemas.microsoft.com/office/drawing/2014/main" id="{7714EF60-DEA5-EC5C-617D-62B7EBEEB2C9}"/>
              </a:ext>
            </a:extLst>
          </p:cNvPr>
          <p:cNvSpPr>
            <a:spLocks noGrp="1"/>
          </p:cNvSpPr>
          <p:nvPr>
            <p:ph type="title"/>
          </p:nvPr>
        </p:nvSpPr>
        <p:spPr>
          <a:xfrm>
            <a:off x="457200" y="381001"/>
            <a:ext cx="11277599"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19" name="Content Placeholder 3">
            <a:extLst>
              <a:ext uri="{FF2B5EF4-FFF2-40B4-BE49-F238E27FC236}">
                <a16:creationId xmlns:a16="http://schemas.microsoft.com/office/drawing/2014/main" id="{8EE670F3-BBA3-81EB-575E-885858F502C5}"/>
              </a:ext>
            </a:extLst>
          </p:cNvPr>
          <p:cNvSpPr>
            <a:spLocks noGrp="1"/>
          </p:cNvSpPr>
          <p:nvPr>
            <p:ph sz="half" idx="14" hasCustomPrompt="1"/>
          </p:nvPr>
        </p:nvSpPr>
        <p:spPr>
          <a:xfrm>
            <a:off x="4585703" y="3648075"/>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20" name="Content Placeholder 3">
            <a:extLst>
              <a:ext uri="{FF2B5EF4-FFF2-40B4-BE49-F238E27FC236}">
                <a16:creationId xmlns:a16="http://schemas.microsoft.com/office/drawing/2014/main" id="{DB8138F5-0878-DF6C-9731-42A170A3EE2D}"/>
              </a:ext>
            </a:extLst>
          </p:cNvPr>
          <p:cNvSpPr>
            <a:spLocks noGrp="1"/>
          </p:cNvSpPr>
          <p:nvPr>
            <p:ph sz="half" idx="15" hasCustomPrompt="1"/>
          </p:nvPr>
        </p:nvSpPr>
        <p:spPr>
          <a:xfrm>
            <a:off x="8454527" y="3648075"/>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8" name="Picture Placeholder 7">
            <a:extLst>
              <a:ext uri="{FF2B5EF4-FFF2-40B4-BE49-F238E27FC236}">
                <a16:creationId xmlns:a16="http://schemas.microsoft.com/office/drawing/2014/main" id="{B38327E9-AAA0-3EF4-B04F-62A676355E9F}"/>
              </a:ext>
            </a:extLst>
          </p:cNvPr>
          <p:cNvSpPr>
            <a:spLocks noGrp="1"/>
          </p:cNvSpPr>
          <p:nvPr>
            <p:ph type="pic" sz="quarter" idx="16" hasCustomPrompt="1"/>
          </p:nvPr>
        </p:nvSpPr>
        <p:spPr>
          <a:xfrm>
            <a:off x="1177103" y="1622595"/>
            <a:ext cx="2099144" cy="972000"/>
          </a:xfrm>
        </p:spPr>
        <p:txBody>
          <a:bodyPr>
            <a:normAutofit/>
          </a:bodyPr>
          <a:lstStyle>
            <a:lvl1pPr>
              <a:defRPr sz="1400">
                <a:solidFill>
                  <a:schemeClr val="bg1"/>
                </a:solidFill>
              </a:defRPr>
            </a:lvl1pPr>
          </a:lstStyle>
          <a:p>
            <a:r>
              <a:rPr lang="en-GB" dirty="0"/>
              <a:t>Click to add icon</a:t>
            </a:r>
          </a:p>
        </p:txBody>
      </p:sp>
      <p:sp>
        <p:nvSpPr>
          <p:cNvPr id="21" name="Picture Placeholder 7">
            <a:extLst>
              <a:ext uri="{FF2B5EF4-FFF2-40B4-BE49-F238E27FC236}">
                <a16:creationId xmlns:a16="http://schemas.microsoft.com/office/drawing/2014/main" id="{785769BB-1917-7BB5-2737-9CED530C3C32}"/>
              </a:ext>
            </a:extLst>
          </p:cNvPr>
          <p:cNvSpPr>
            <a:spLocks noGrp="1"/>
          </p:cNvSpPr>
          <p:nvPr>
            <p:ph type="pic" sz="quarter" idx="17" hasCustomPrompt="1"/>
          </p:nvPr>
        </p:nvSpPr>
        <p:spPr>
          <a:xfrm>
            <a:off x="5043128" y="1622595"/>
            <a:ext cx="2099144" cy="972000"/>
          </a:xfrm>
        </p:spPr>
        <p:txBody>
          <a:bodyPr>
            <a:normAutofit/>
          </a:bodyPr>
          <a:lstStyle>
            <a:lvl1pPr>
              <a:defRPr sz="1400">
                <a:solidFill>
                  <a:schemeClr val="bg1"/>
                </a:solidFill>
              </a:defRPr>
            </a:lvl1pPr>
          </a:lstStyle>
          <a:p>
            <a:r>
              <a:rPr lang="en-GB" dirty="0"/>
              <a:t>Click to add icon</a:t>
            </a:r>
          </a:p>
        </p:txBody>
      </p:sp>
      <p:sp>
        <p:nvSpPr>
          <p:cNvPr id="22" name="Picture Placeholder 7">
            <a:extLst>
              <a:ext uri="{FF2B5EF4-FFF2-40B4-BE49-F238E27FC236}">
                <a16:creationId xmlns:a16="http://schemas.microsoft.com/office/drawing/2014/main" id="{7D80D9CB-6816-D3C8-DAD6-380BC90C4E19}"/>
              </a:ext>
            </a:extLst>
          </p:cNvPr>
          <p:cNvSpPr>
            <a:spLocks noGrp="1"/>
          </p:cNvSpPr>
          <p:nvPr>
            <p:ph type="pic" sz="quarter" idx="18" hasCustomPrompt="1"/>
          </p:nvPr>
        </p:nvSpPr>
        <p:spPr>
          <a:xfrm>
            <a:off x="8915251" y="1622595"/>
            <a:ext cx="2099144" cy="972000"/>
          </a:xfrm>
        </p:spPr>
        <p:txBody>
          <a:bodyPr>
            <a:normAutofit/>
          </a:bodyPr>
          <a:lstStyle>
            <a:lvl1pPr>
              <a:defRPr sz="1400">
                <a:solidFill>
                  <a:schemeClr val="bg1"/>
                </a:solidFill>
              </a:defRPr>
            </a:lvl1pPr>
          </a:lstStyle>
          <a:p>
            <a:r>
              <a:rPr lang="en-GB" dirty="0"/>
              <a:t>Click to add icon</a:t>
            </a:r>
          </a:p>
        </p:txBody>
      </p:sp>
      <p:cxnSp>
        <p:nvCxnSpPr>
          <p:cNvPr id="23" name="Straight Connector 22">
            <a:extLst>
              <a:ext uri="{FF2B5EF4-FFF2-40B4-BE49-F238E27FC236}">
                <a16:creationId xmlns:a16="http://schemas.microsoft.com/office/drawing/2014/main" id="{6339CDCB-7BC4-FFBD-0DA0-628D353BD35B}"/>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19631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 columns - option 3">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D82CB93-1324-F3E9-1517-3596CDAE23E8}"/>
              </a:ext>
            </a:extLst>
          </p:cNvPr>
          <p:cNvSpPr/>
          <p:nvPr userDrawn="1"/>
        </p:nvSpPr>
        <p:spPr>
          <a:xfrm>
            <a:off x="8200823" y="2892343"/>
            <a:ext cx="3528000" cy="3144236"/>
          </a:xfrm>
          <a:prstGeom prst="rect">
            <a:avLst/>
          </a:prstGeom>
          <a:noFill/>
          <a:ln w="28575">
            <a:solidFill>
              <a:srgbClr val="F494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D6E86BF8-FF21-CBD2-A766-6DF10F500AF4}"/>
              </a:ext>
            </a:extLst>
          </p:cNvPr>
          <p:cNvSpPr/>
          <p:nvPr userDrawn="1"/>
        </p:nvSpPr>
        <p:spPr>
          <a:xfrm>
            <a:off x="4331749" y="2892343"/>
            <a:ext cx="3528000" cy="3144236"/>
          </a:xfrm>
          <a:prstGeom prst="rect">
            <a:avLst/>
          </a:prstGeom>
          <a:noFill/>
          <a:ln w="28575">
            <a:solidFill>
              <a:srgbClr val="6BA9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24C89FBE-3029-4F92-8308-F830BB1420FF}"/>
              </a:ext>
              <a:ext uri="{C183D7F6-B498-43B3-948B-1728B52AA6E4}">
                <adec:decorative xmlns:adec="http://schemas.microsoft.com/office/drawing/2017/decorative" val="1"/>
              </a:ext>
            </a:extLst>
          </p:cNvPr>
          <p:cNvSpPr/>
          <p:nvPr userDrawn="1"/>
        </p:nvSpPr>
        <p:spPr>
          <a:xfrm>
            <a:off x="8200825" y="1454398"/>
            <a:ext cx="3528000" cy="1974601"/>
          </a:xfrm>
          <a:prstGeom prst="rect">
            <a:avLst/>
          </a:prstGeom>
          <a:solidFill>
            <a:srgbClr val="F49416"/>
          </a:solidFill>
          <a:ln w="28575">
            <a:solidFill>
              <a:srgbClr val="F494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5166467A-6BE6-93D7-16C9-6127C15838C8}"/>
              </a:ext>
            </a:extLst>
          </p:cNvPr>
          <p:cNvSpPr/>
          <p:nvPr userDrawn="1"/>
        </p:nvSpPr>
        <p:spPr>
          <a:xfrm>
            <a:off x="466688" y="2892343"/>
            <a:ext cx="3528000" cy="3144236"/>
          </a:xfrm>
          <a:prstGeom prst="rect">
            <a:avLst/>
          </a:prstGeom>
          <a:noFill/>
          <a:ln w="28575">
            <a:solidFill>
              <a:srgbClr val="A90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AE0A4C88-FF32-4096-9EA9-EC22D3682F4C}"/>
              </a:ext>
              <a:ext uri="{C183D7F6-B498-43B3-948B-1728B52AA6E4}">
                <adec:decorative xmlns:adec="http://schemas.microsoft.com/office/drawing/2017/decorative" val="1"/>
              </a:ext>
            </a:extLst>
          </p:cNvPr>
          <p:cNvSpPr/>
          <p:nvPr userDrawn="1"/>
        </p:nvSpPr>
        <p:spPr>
          <a:xfrm>
            <a:off x="4331999" y="1454398"/>
            <a:ext cx="3528000" cy="1974601"/>
          </a:xfrm>
          <a:prstGeom prst="rect">
            <a:avLst/>
          </a:prstGeom>
          <a:solidFill>
            <a:srgbClr val="6BA906"/>
          </a:solidFill>
          <a:ln w="28575">
            <a:solidFill>
              <a:srgbClr val="6BA9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9437559B-132E-4A6E-ADBE-41DB38EC8048}"/>
              </a:ext>
              <a:ext uri="{C183D7F6-B498-43B3-948B-1728B52AA6E4}">
                <adec:decorative xmlns:adec="http://schemas.microsoft.com/office/drawing/2017/decorative" val="1"/>
              </a:ext>
            </a:extLst>
          </p:cNvPr>
          <p:cNvSpPr/>
          <p:nvPr userDrawn="1"/>
        </p:nvSpPr>
        <p:spPr>
          <a:xfrm>
            <a:off x="463175" y="1454398"/>
            <a:ext cx="3528000" cy="1974601"/>
          </a:xfrm>
          <a:prstGeom prst="rect">
            <a:avLst/>
          </a:prstGeom>
          <a:solidFill>
            <a:srgbClr val="A90060"/>
          </a:solidFill>
          <a:ln w="28575">
            <a:solidFill>
              <a:srgbClr val="A90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id="{673DC3A9-D4E6-42CF-91A8-F267C7C66CCB}"/>
              </a:ext>
            </a:extLst>
          </p:cNvPr>
          <p:cNvSpPr>
            <a:spLocks noGrp="1"/>
          </p:cNvSpPr>
          <p:nvPr>
            <p:ph type="body" idx="1" hasCustomPrompt="1"/>
          </p:nvPr>
        </p:nvSpPr>
        <p:spPr>
          <a:xfrm>
            <a:off x="740775" y="2629070"/>
            <a:ext cx="2971800" cy="498370"/>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hasCustomPrompt="1"/>
          </p:nvPr>
        </p:nvSpPr>
        <p:spPr>
          <a:xfrm>
            <a:off x="741275" y="3645982"/>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5" name="Text Placeholder 4">
            <a:extLst>
              <a:ext uri="{FF2B5EF4-FFF2-40B4-BE49-F238E27FC236}">
                <a16:creationId xmlns:a16="http://schemas.microsoft.com/office/drawing/2014/main" id="{2100C9C6-BD61-4D2C-9146-FB785BAE4FF3}"/>
              </a:ext>
            </a:extLst>
          </p:cNvPr>
          <p:cNvSpPr>
            <a:spLocks noGrp="1"/>
          </p:cNvSpPr>
          <p:nvPr>
            <p:ph type="body" sz="quarter" idx="3" hasCustomPrompt="1"/>
          </p:nvPr>
        </p:nvSpPr>
        <p:spPr>
          <a:xfrm>
            <a:off x="4609849" y="2629070"/>
            <a:ext cx="2971800" cy="498369"/>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12" name="Text Placeholder 4">
            <a:extLst>
              <a:ext uri="{FF2B5EF4-FFF2-40B4-BE49-F238E27FC236}">
                <a16:creationId xmlns:a16="http://schemas.microsoft.com/office/drawing/2014/main" id="{FF7BCB16-19B7-48F6-94CD-563F43988749}"/>
              </a:ext>
            </a:extLst>
          </p:cNvPr>
          <p:cNvSpPr>
            <a:spLocks noGrp="1"/>
          </p:cNvSpPr>
          <p:nvPr>
            <p:ph type="body" sz="quarter" idx="13" hasCustomPrompt="1"/>
          </p:nvPr>
        </p:nvSpPr>
        <p:spPr>
          <a:xfrm>
            <a:off x="8478923" y="2629071"/>
            <a:ext cx="2971800" cy="522042"/>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16" name="Title Placeholder 1">
            <a:extLst>
              <a:ext uri="{FF2B5EF4-FFF2-40B4-BE49-F238E27FC236}">
                <a16:creationId xmlns:a16="http://schemas.microsoft.com/office/drawing/2014/main" id="{7714EF60-DEA5-EC5C-617D-62B7EBEEB2C9}"/>
              </a:ext>
            </a:extLst>
          </p:cNvPr>
          <p:cNvSpPr>
            <a:spLocks noGrp="1"/>
          </p:cNvSpPr>
          <p:nvPr>
            <p:ph type="title"/>
          </p:nvPr>
        </p:nvSpPr>
        <p:spPr>
          <a:xfrm>
            <a:off x="457200" y="381001"/>
            <a:ext cx="11277599"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19" name="Content Placeholder 3">
            <a:extLst>
              <a:ext uri="{FF2B5EF4-FFF2-40B4-BE49-F238E27FC236}">
                <a16:creationId xmlns:a16="http://schemas.microsoft.com/office/drawing/2014/main" id="{8EE670F3-BBA3-81EB-575E-885858F502C5}"/>
              </a:ext>
            </a:extLst>
          </p:cNvPr>
          <p:cNvSpPr>
            <a:spLocks noGrp="1"/>
          </p:cNvSpPr>
          <p:nvPr>
            <p:ph sz="half" idx="14" hasCustomPrompt="1"/>
          </p:nvPr>
        </p:nvSpPr>
        <p:spPr>
          <a:xfrm>
            <a:off x="4585703" y="3648075"/>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20" name="Content Placeholder 3">
            <a:extLst>
              <a:ext uri="{FF2B5EF4-FFF2-40B4-BE49-F238E27FC236}">
                <a16:creationId xmlns:a16="http://schemas.microsoft.com/office/drawing/2014/main" id="{DB8138F5-0878-DF6C-9731-42A170A3EE2D}"/>
              </a:ext>
            </a:extLst>
          </p:cNvPr>
          <p:cNvSpPr>
            <a:spLocks noGrp="1"/>
          </p:cNvSpPr>
          <p:nvPr>
            <p:ph sz="half" idx="15" hasCustomPrompt="1"/>
          </p:nvPr>
        </p:nvSpPr>
        <p:spPr>
          <a:xfrm>
            <a:off x="8454527" y="3648075"/>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8" name="Picture Placeholder 7">
            <a:extLst>
              <a:ext uri="{FF2B5EF4-FFF2-40B4-BE49-F238E27FC236}">
                <a16:creationId xmlns:a16="http://schemas.microsoft.com/office/drawing/2014/main" id="{B38327E9-AAA0-3EF4-B04F-62A676355E9F}"/>
              </a:ext>
            </a:extLst>
          </p:cNvPr>
          <p:cNvSpPr>
            <a:spLocks noGrp="1"/>
          </p:cNvSpPr>
          <p:nvPr>
            <p:ph type="pic" sz="quarter" idx="16" hasCustomPrompt="1"/>
          </p:nvPr>
        </p:nvSpPr>
        <p:spPr>
          <a:xfrm>
            <a:off x="1177103" y="1622595"/>
            <a:ext cx="2099144" cy="972000"/>
          </a:xfrm>
        </p:spPr>
        <p:txBody>
          <a:bodyPr>
            <a:normAutofit/>
          </a:bodyPr>
          <a:lstStyle>
            <a:lvl1pPr>
              <a:defRPr sz="1400">
                <a:solidFill>
                  <a:schemeClr val="bg1"/>
                </a:solidFill>
              </a:defRPr>
            </a:lvl1pPr>
          </a:lstStyle>
          <a:p>
            <a:r>
              <a:rPr lang="en-GB" dirty="0"/>
              <a:t>Click to add icon</a:t>
            </a:r>
          </a:p>
        </p:txBody>
      </p:sp>
      <p:sp>
        <p:nvSpPr>
          <p:cNvPr id="21" name="Picture Placeholder 7">
            <a:extLst>
              <a:ext uri="{FF2B5EF4-FFF2-40B4-BE49-F238E27FC236}">
                <a16:creationId xmlns:a16="http://schemas.microsoft.com/office/drawing/2014/main" id="{785769BB-1917-7BB5-2737-9CED530C3C32}"/>
              </a:ext>
            </a:extLst>
          </p:cNvPr>
          <p:cNvSpPr>
            <a:spLocks noGrp="1"/>
          </p:cNvSpPr>
          <p:nvPr>
            <p:ph type="pic" sz="quarter" idx="17" hasCustomPrompt="1"/>
          </p:nvPr>
        </p:nvSpPr>
        <p:spPr>
          <a:xfrm>
            <a:off x="5043128" y="1622595"/>
            <a:ext cx="2099144" cy="972000"/>
          </a:xfrm>
        </p:spPr>
        <p:txBody>
          <a:bodyPr>
            <a:normAutofit/>
          </a:bodyPr>
          <a:lstStyle>
            <a:lvl1pPr>
              <a:defRPr sz="1400">
                <a:solidFill>
                  <a:schemeClr val="bg1"/>
                </a:solidFill>
              </a:defRPr>
            </a:lvl1pPr>
          </a:lstStyle>
          <a:p>
            <a:r>
              <a:rPr lang="en-GB" dirty="0"/>
              <a:t>Click to add icon</a:t>
            </a:r>
          </a:p>
        </p:txBody>
      </p:sp>
      <p:sp>
        <p:nvSpPr>
          <p:cNvPr id="22" name="Picture Placeholder 7">
            <a:extLst>
              <a:ext uri="{FF2B5EF4-FFF2-40B4-BE49-F238E27FC236}">
                <a16:creationId xmlns:a16="http://schemas.microsoft.com/office/drawing/2014/main" id="{7D80D9CB-6816-D3C8-DAD6-380BC90C4E19}"/>
              </a:ext>
            </a:extLst>
          </p:cNvPr>
          <p:cNvSpPr>
            <a:spLocks noGrp="1"/>
          </p:cNvSpPr>
          <p:nvPr>
            <p:ph type="pic" sz="quarter" idx="18" hasCustomPrompt="1"/>
          </p:nvPr>
        </p:nvSpPr>
        <p:spPr>
          <a:xfrm>
            <a:off x="8915251" y="1622595"/>
            <a:ext cx="2099144" cy="972000"/>
          </a:xfrm>
        </p:spPr>
        <p:txBody>
          <a:bodyPr>
            <a:normAutofit/>
          </a:bodyPr>
          <a:lstStyle>
            <a:lvl1pPr>
              <a:defRPr sz="1400">
                <a:solidFill>
                  <a:schemeClr val="bg1"/>
                </a:solidFill>
              </a:defRPr>
            </a:lvl1pPr>
          </a:lstStyle>
          <a:p>
            <a:r>
              <a:rPr lang="en-GB" dirty="0"/>
              <a:t>Click to add icon</a:t>
            </a:r>
          </a:p>
        </p:txBody>
      </p:sp>
      <p:cxnSp>
        <p:nvCxnSpPr>
          <p:cNvPr id="24" name="Straight Connector 23">
            <a:extLst>
              <a:ext uri="{FF2B5EF4-FFF2-40B4-BE49-F238E27FC236}">
                <a16:creationId xmlns:a16="http://schemas.microsoft.com/office/drawing/2014/main" id="{6BC1ED28-8ECF-CB7B-06D6-5D11D9BA7D6F}"/>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25638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ummary">
    <p:spTree>
      <p:nvGrpSpPr>
        <p:cNvPr id="1" name=""/>
        <p:cNvGrpSpPr/>
        <p:nvPr/>
      </p:nvGrpSpPr>
      <p:grpSpPr>
        <a:xfrm>
          <a:off x="0" y="0"/>
          <a:ext cx="0" cy="0"/>
          <a:chOff x="0" y="0"/>
          <a:chExt cx="0" cy="0"/>
        </a:xfrm>
      </p:grpSpPr>
      <p:sp>
        <p:nvSpPr>
          <p:cNvPr id="17" name="Picture Placeholder 3">
            <a:extLst>
              <a:ext uri="{FF2B5EF4-FFF2-40B4-BE49-F238E27FC236}">
                <a16:creationId xmlns:a16="http://schemas.microsoft.com/office/drawing/2014/main" id="{7B56DF65-07B3-366A-5B0A-6B995B68E337}"/>
              </a:ext>
            </a:extLst>
          </p:cNvPr>
          <p:cNvSpPr>
            <a:spLocks noGrp="1"/>
          </p:cNvSpPr>
          <p:nvPr>
            <p:ph type="pic" sz="quarter" idx="16"/>
          </p:nvPr>
        </p:nvSpPr>
        <p:spPr>
          <a:xfrm>
            <a:off x="8515350" y="674688"/>
            <a:ext cx="3219450" cy="5622925"/>
          </a:xfrm>
          <a:solidFill>
            <a:srgbClr val="E5F4FF"/>
          </a:solidFill>
        </p:spPr>
        <p:txBody>
          <a:bodyPr/>
          <a:lstStyle>
            <a:lvl1pPr>
              <a:defRPr/>
            </a:lvl1pPr>
          </a:lstStyle>
          <a:p>
            <a:r>
              <a:rPr lang="en-US"/>
              <a:t>Click icon to add picture</a:t>
            </a:r>
            <a:endParaRPr lang="en-GB" dirty="0"/>
          </a:p>
        </p:txBody>
      </p:sp>
      <p:sp>
        <p:nvSpPr>
          <p:cNvPr id="6" name="Rectangle 5">
            <a:extLst>
              <a:ext uri="{FF2B5EF4-FFF2-40B4-BE49-F238E27FC236}">
                <a16:creationId xmlns:a16="http://schemas.microsoft.com/office/drawing/2014/main" id="{4CA4DC27-A467-4265-AAB1-754D3F86CCAF}"/>
              </a:ext>
              <a:ext uri="{C183D7F6-B498-43B3-948B-1728B52AA6E4}">
                <adec:decorative xmlns:adec="http://schemas.microsoft.com/office/drawing/2017/decorative" val="1"/>
              </a:ext>
            </a:extLst>
          </p:cNvPr>
          <p:cNvSpPr/>
          <p:nvPr userDrawn="1"/>
        </p:nvSpPr>
        <p:spPr>
          <a:xfrm>
            <a:off x="0" y="1"/>
            <a:ext cx="5871411" cy="6858000"/>
          </a:xfrm>
          <a:prstGeom prst="rect">
            <a:avLst/>
          </a:prstGeom>
          <a:solidFill>
            <a:srgbClr val="C9E8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0B5ED18-7A07-47F1-8056-CD86B076AFE2}"/>
              </a:ext>
            </a:extLst>
          </p:cNvPr>
          <p:cNvSpPr>
            <a:spLocks noGrp="1"/>
          </p:cNvSpPr>
          <p:nvPr>
            <p:ph type="title" hasCustomPrompt="1"/>
          </p:nvPr>
        </p:nvSpPr>
        <p:spPr>
          <a:xfrm>
            <a:off x="449179" y="541425"/>
            <a:ext cx="5009147" cy="938458"/>
          </a:xfrm>
        </p:spPr>
        <p:txBody>
          <a:bodyPr>
            <a:normAutofit/>
          </a:bodyPr>
          <a:lstStyle>
            <a:lvl1pPr>
              <a:defRPr sz="3200">
                <a:solidFill>
                  <a:srgbClr val="0060A9"/>
                </a:solidFill>
              </a:defRPr>
            </a:lvl1pPr>
          </a:lstStyle>
          <a:p>
            <a:r>
              <a:rPr lang="en-US" dirty="0"/>
              <a:t>Click to add title</a:t>
            </a:r>
          </a:p>
        </p:txBody>
      </p:sp>
      <p:sp>
        <p:nvSpPr>
          <p:cNvPr id="9" name="Text Placeholder 8">
            <a:extLst>
              <a:ext uri="{FF2B5EF4-FFF2-40B4-BE49-F238E27FC236}">
                <a16:creationId xmlns:a16="http://schemas.microsoft.com/office/drawing/2014/main" id="{2C9CC7B6-D9ED-464B-8206-98055EB53FCF}"/>
              </a:ext>
            </a:extLst>
          </p:cNvPr>
          <p:cNvSpPr>
            <a:spLocks noGrp="1"/>
          </p:cNvSpPr>
          <p:nvPr>
            <p:ph type="body" sz="quarter" idx="13" hasCustomPrompt="1"/>
          </p:nvPr>
        </p:nvSpPr>
        <p:spPr>
          <a:xfrm>
            <a:off x="457200" y="1752351"/>
            <a:ext cx="5009146" cy="4275387"/>
          </a:xfrm>
        </p:spPr>
        <p:txBody>
          <a:bodyPr>
            <a:normAutofit/>
          </a:bodyPr>
          <a:lstStyle>
            <a:lvl1pPr marL="0" indent="0">
              <a:lnSpc>
                <a:spcPts val="2400"/>
              </a:lnSpc>
              <a:buNone/>
              <a:defRPr sz="1800" spc="30" baseline="0"/>
            </a:lvl1pPr>
            <a:lvl2pPr marL="457200" indent="0">
              <a:lnSpc>
                <a:spcPts val="2400"/>
              </a:lnSpc>
              <a:buNone/>
              <a:defRPr sz="1800" spc="30" baseline="0"/>
            </a:lvl2pPr>
            <a:lvl3pPr marL="914400" indent="0">
              <a:lnSpc>
                <a:spcPts val="2400"/>
              </a:lnSpc>
              <a:buNone/>
              <a:defRPr sz="1800" spc="30" baseline="0"/>
            </a:lvl3pPr>
            <a:lvl4pPr marL="1371600" indent="0">
              <a:lnSpc>
                <a:spcPts val="2400"/>
              </a:lnSpc>
              <a:buNone/>
              <a:defRPr sz="1800" spc="30" baseline="0"/>
            </a:lvl4pPr>
            <a:lvl5pPr marL="1828800" indent="0">
              <a:lnSpc>
                <a:spcPts val="2400"/>
              </a:lnSpc>
              <a:buNone/>
              <a:defRPr sz="1800" spc="30" baseline="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Picture Placeholder 12">
            <a:extLst>
              <a:ext uri="{FF2B5EF4-FFF2-40B4-BE49-F238E27FC236}">
                <a16:creationId xmlns:a16="http://schemas.microsoft.com/office/drawing/2014/main" id="{1743C040-0A81-4A38-879D-07BBD184231D}"/>
              </a:ext>
            </a:extLst>
          </p:cNvPr>
          <p:cNvSpPr>
            <a:spLocks noGrp="1"/>
          </p:cNvSpPr>
          <p:nvPr>
            <p:ph type="pic" sz="quarter" idx="15"/>
          </p:nvPr>
        </p:nvSpPr>
        <p:spPr>
          <a:xfrm>
            <a:off x="6232362" y="1568200"/>
            <a:ext cx="2747209" cy="3689599"/>
          </a:xfrm>
          <a:solidFill>
            <a:srgbClr val="C9E8FF"/>
          </a:solidFill>
        </p:spPr>
        <p:txBody>
          <a:bodyPr/>
          <a:lstStyle/>
          <a:p>
            <a:r>
              <a:rPr lang="en-US"/>
              <a:t>Click icon to add picture</a:t>
            </a:r>
            <a:endParaRPr lang="en-US" dirty="0"/>
          </a:p>
        </p:txBody>
      </p:sp>
      <p:cxnSp>
        <p:nvCxnSpPr>
          <p:cNvPr id="12" name="Straight Connector 11">
            <a:extLst>
              <a:ext uri="{FF2B5EF4-FFF2-40B4-BE49-F238E27FC236}">
                <a16:creationId xmlns:a16="http://schemas.microsoft.com/office/drawing/2014/main" id="{DECD4F1A-6F57-E0D7-EC40-70543CBAD300}"/>
              </a:ext>
            </a:extLst>
          </p:cNvPr>
          <p:cNvCxnSpPr/>
          <p:nvPr userDrawn="1"/>
        </p:nvCxnSpPr>
        <p:spPr>
          <a:xfrm>
            <a:off x="-45553" y="1568201"/>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
        <p:nvSpPr>
          <p:cNvPr id="15" name="Slide Number Placeholder 5">
            <a:extLst>
              <a:ext uri="{FF2B5EF4-FFF2-40B4-BE49-F238E27FC236}">
                <a16:creationId xmlns:a16="http://schemas.microsoft.com/office/drawing/2014/main" id="{F5E76475-EA6B-21A9-4C83-6AE225A1941B}"/>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pic>
        <p:nvPicPr>
          <p:cNvPr id="10" name="Picture 9">
            <a:extLst>
              <a:ext uri="{FF2B5EF4-FFF2-40B4-BE49-F238E27FC236}">
                <a16:creationId xmlns:a16="http://schemas.microsoft.com/office/drawing/2014/main" id="{8BC68787-61DE-8076-DE62-8D3F51DC9B78}"/>
              </a:ext>
            </a:extLst>
          </p:cNvPr>
          <p:cNvPicPr>
            <a:picLocks noChangeAspect="1"/>
          </p:cNvPicPr>
          <p:nvPr userDrawn="1"/>
        </p:nvPicPr>
        <p:blipFill>
          <a:blip r:embed="rId2"/>
          <a:srcRect/>
          <a:stretch/>
        </p:blipFill>
        <p:spPr>
          <a:xfrm>
            <a:off x="457200" y="6217200"/>
            <a:ext cx="2498146" cy="540000"/>
          </a:xfrm>
          <a:prstGeom prst="rect">
            <a:avLst/>
          </a:prstGeom>
        </p:spPr>
      </p:pic>
    </p:spTree>
    <p:extLst>
      <p:ext uri="{BB962C8B-B14F-4D97-AF65-F5344CB8AC3E}">
        <p14:creationId xmlns:p14="http://schemas.microsoft.com/office/powerpoint/2010/main" val="2228467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4DF764D-A077-4BED-ABF1-8DF341BC85D7}"/>
              </a:ext>
            </a:extLst>
          </p:cNvPr>
          <p:cNvSpPr>
            <a:spLocks noGrp="1"/>
          </p:cNvSpPr>
          <p:nvPr>
            <p:ph type="pic" sz="quarter" idx="10"/>
          </p:nvPr>
        </p:nvSpPr>
        <p:spPr>
          <a:xfrm>
            <a:off x="1" y="0"/>
            <a:ext cx="8963526" cy="6858000"/>
          </a:xfrm>
          <a:solidFill>
            <a:srgbClr val="E5F4FF"/>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7531767" y="1828801"/>
            <a:ext cx="4296879" cy="1819274"/>
          </a:xfrm>
          <a:solidFill>
            <a:schemeClr val="bg1">
              <a:alpha val="90000"/>
            </a:schemeClr>
          </a:solidFill>
        </p:spPr>
        <p:txBody>
          <a:bodyPr lIns="502920" bIns="137160" anchor="b">
            <a:normAutofit/>
          </a:bodyPr>
          <a:lstStyle>
            <a:lvl1pPr algn="l">
              <a:defRPr sz="3200">
                <a:solidFill>
                  <a:srgbClr val="0060A9"/>
                </a:solidFill>
              </a:defRPr>
            </a:lvl1pPr>
          </a:lstStyle>
          <a:p>
            <a:r>
              <a:rPr lang="en-US" dirty="0"/>
              <a:t>Click to add title</a:t>
            </a:r>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hasCustomPrompt="1"/>
          </p:nvPr>
        </p:nvSpPr>
        <p:spPr>
          <a:xfrm>
            <a:off x="7531767" y="3648075"/>
            <a:ext cx="4296880" cy="1204118"/>
          </a:xfrm>
          <a:solidFill>
            <a:schemeClr val="bg1">
              <a:alpha val="90000"/>
            </a:schemeClr>
          </a:solidFill>
        </p:spPr>
        <p:txBody>
          <a:bodyPr lIns="502920">
            <a:normAutofit/>
          </a:bodyPr>
          <a:lstStyle>
            <a:lvl1pPr marL="0" indent="0" algn="l">
              <a:buNone/>
              <a:defRPr sz="1800" spc="30" baseline="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a:t>
            </a:r>
          </a:p>
        </p:txBody>
      </p:sp>
      <p:pic>
        <p:nvPicPr>
          <p:cNvPr id="6" name="Picture 5">
            <a:extLst>
              <a:ext uri="{FF2B5EF4-FFF2-40B4-BE49-F238E27FC236}">
                <a16:creationId xmlns:a16="http://schemas.microsoft.com/office/drawing/2014/main" id="{FBDA06F8-255D-52A1-BC53-6BC1143FC919}"/>
              </a:ext>
            </a:extLst>
          </p:cNvPr>
          <p:cNvPicPr>
            <a:picLocks noChangeAspect="1"/>
          </p:cNvPicPr>
          <p:nvPr userDrawn="1"/>
        </p:nvPicPr>
        <p:blipFill>
          <a:blip r:embed="rId2"/>
          <a:srcRect/>
          <a:stretch/>
        </p:blipFill>
        <p:spPr>
          <a:xfrm>
            <a:off x="9091747" y="316800"/>
            <a:ext cx="2997765" cy="648000"/>
          </a:xfrm>
          <a:prstGeom prst="rect">
            <a:avLst/>
          </a:prstGeom>
        </p:spPr>
      </p:pic>
    </p:spTree>
    <p:extLst>
      <p:ext uri="{BB962C8B-B14F-4D97-AF65-F5344CB8AC3E}">
        <p14:creationId xmlns:p14="http://schemas.microsoft.com/office/powerpoint/2010/main" val="15930049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 y="-529"/>
            <a:ext cx="12221633" cy="4965700"/>
          </a:xfrm>
        </p:spPr>
        <p:txBody>
          <a:bodyPr/>
          <a:lstStyle/>
          <a:p>
            <a:r>
              <a:rPr lang="en-US"/>
              <a:t>Click icon to add picture</a:t>
            </a:r>
            <a:endParaRPr lang="en-GB"/>
          </a:p>
        </p:txBody>
      </p:sp>
      <p:sp>
        <p:nvSpPr>
          <p:cNvPr id="11" name="Rectangle 10"/>
          <p:cNvSpPr/>
          <p:nvPr userDrawn="1"/>
        </p:nvSpPr>
        <p:spPr>
          <a:xfrm>
            <a:off x="-67259" y="4965172"/>
            <a:ext cx="12288000" cy="19298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240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6605" y="5077305"/>
            <a:ext cx="1528067" cy="1759716"/>
          </a:xfrm>
          <a:prstGeom prst="rect">
            <a:avLst/>
          </a:prstGeom>
        </p:spPr>
      </p:pic>
      <p:sp>
        <p:nvSpPr>
          <p:cNvPr id="2" name="Titre 1"/>
          <p:cNvSpPr>
            <a:spLocks noGrp="1"/>
          </p:cNvSpPr>
          <p:nvPr>
            <p:ph type="title" hasCustomPrompt="1"/>
          </p:nvPr>
        </p:nvSpPr>
        <p:spPr>
          <a:xfrm>
            <a:off x="623393" y="2839319"/>
            <a:ext cx="10753195" cy="156953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contourClr>
                <a:schemeClr val="accent2">
                  <a:shade val="75000"/>
                </a:schemeClr>
              </a:contourClr>
            </a:sp3d>
          </a:bodyPr>
          <a:lstStyle>
            <a:lvl1pPr algn="ctr">
              <a:defRPr lang="fr-CH" sz="5333">
                <a:ln w="11430">
                  <a:solidFill>
                    <a:schemeClr val="tx2"/>
                  </a:solidFill>
                </a:ln>
                <a:solidFill>
                  <a:srgbClr val="FFC000"/>
                </a:solidFill>
                <a:effectLst/>
              </a:defRPr>
            </a:lvl1pPr>
          </a:lstStyle>
          <a:p>
            <a:r>
              <a:rPr lang="en-US" dirty="0"/>
              <a:t>Presentation title</a:t>
            </a:r>
            <a:br>
              <a:rPr lang="en-US" dirty="0"/>
            </a:br>
            <a:r>
              <a:rPr lang="en-US" dirty="0"/>
              <a:t>(change font </a:t>
            </a:r>
            <a:r>
              <a:rPr lang="en-US" dirty="0" err="1"/>
              <a:t>colour</a:t>
            </a:r>
            <a:r>
              <a:rPr lang="en-US" dirty="0"/>
              <a:t> if required)</a:t>
            </a:r>
            <a:endParaRPr lang="en-US" sz="6667" b="1" dirty="0">
              <a:ln w="11430">
                <a:solidFill>
                  <a:schemeClr val="tx2"/>
                </a:solidFill>
              </a:ln>
              <a:solidFill>
                <a:srgbClr val="FFC000"/>
              </a:solidFill>
              <a:effectLst>
                <a:outerShdw blurRad="50800" dist="39000" dir="5460000" algn="tl">
                  <a:srgbClr val="000000">
                    <a:alpha val="38000"/>
                  </a:srgbClr>
                </a:outerShdw>
              </a:effectLst>
              <a:latin typeface="Arial" pitchFamily="34" charset="0"/>
              <a:cs typeface="Arial" pitchFamily="34" charset="0"/>
            </a:endParaRPr>
          </a:p>
        </p:txBody>
      </p:sp>
    </p:spTree>
    <p:extLst>
      <p:ext uri="{BB962C8B-B14F-4D97-AF65-F5344CB8AC3E}">
        <p14:creationId xmlns:p14="http://schemas.microsoft.com/office/powerpoint/2010/main" val="17588813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white backgroun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361A919C-A3D4-453C-BC36-D0D4B41A38E1}" type="datetime1">
              <a:rPr lang="fr-CH" smtClean="0"/>
              <a:t>12.09.2022</a:t>
            </a:fld>
            <a:endParaRPr lang="fr-CH"/>
          </a:p>
        </p:txBody>
      </p:sp>
      <p:sp>
        <p:nvSpPr>
          <p:cNvPr id="4" name="Footer Placeholder 3"/>
          <p:cNvSpPr>
            <a:spLocks noGrp="1"/>
          </p:cNvSpPr>
          <p:nvPr>
            <p:ph type="ftr" sz="quarter" idx="11"/>
          </p:nvPr>
        </p:nvSpPr>
        <p:spPr/>
        <p:txBody>
          <a:bodyPr/>
          <a:lstStyle/>
          <a:p>
            <a:endParaRPr lang="fr-CH" dirty="0"/>
          </a:p>
        </p:txBody>
      </p:sp>
      <p:sp>
        <p:nvSpPr>
          <p:cNvPr id="5" name="Slide Number Placeholder 4"/>
          <p:cNvSpPr>
            <a:spLocks noGrp="1"/>
          </p:cNvSpPr>
          <p:nvPr>
            <p:ph type="sldNum" sz="quarter" idx="12"/>
          </p:nvPr>
        </p:nvSpPr>
        <p:spPr/>
        <p:txBody>
          <a:bodyPr/>
          <a:lstStyle/>
          <a:p>
            <a:fld id="{C2B32AA8-9B4E-4D53-AE6E-350E87BFFB19}" type="slidenum">
              <a:rPr lang="fr-CH" smtClean="0"/>
              <a:pPr/>
              <a:t>‹#›</a:t>
            </a:fld>
            <a:endParaRPr lang="fr-CH"/>
          </a:p>
        </p:txBody>
      </p:sp>
    </p:spTree>
    <p:extLst>
      <p:ext uri="{BB962C8B-B14F-4D97-AF65-F5344CB8AC3E}">
        <p14:creationId xmlns:p14="http://schemas.microsoft.com/office/powerpoint/2010/main" val="32191854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grey background &amp; image/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21D07B50-A3D1-4DFF-8FD5-8B47D20CEF3A}" type="datetime1">
              <a:rPr lang="fr-CH" smtClean="0"/>
              <a:t>12.09.2022</a:t>
            </a:fld>
            <a:endParaRPr lang="fr-CH"/>
          </a:p>
        </p:txBody>
      </p:sp>
      <p:sp>
        <p:nvSpPr>
          <p:cNvPr id="4" name="Footer Placeholder 3"/>
          <p:cNvSpPr>
            <a:spLocks noGrp="1"/>
          </p:cNvSpPr>
          <p:nvPr>
            <p:ph type="ftr" sz="quarter" idx="11"/>
          </p:nvPr>
        </p:nvSpPr>
        <p:spPr/>
        <p:txBody>
          <a:bodyPr/>
          <a:lstStyle/>
          <a:p>
            <a:endParaRPr lang="fr-CH" dirty="0"/>
          </a:p>
        </p:txBody>
      </p:sp>
      <p:sp>
        <p:nvSpPr>
          <p:cNvPr id="5" name="Slide Number Placeholder 4"/>
          <p:cNvSpPr>
            <a:spLocks noGrp="1"/>
          </p:cNvSpPr>
          <p:nvPr>
            <p:ph type="sldNum" sz="quarter" idx="12"/>
          </p:nvPr>
        </p:nvSpPr>
        <p:spPr/>
        <p:txBody>
          <a:bodyPr/>
          <a:lstStyle/>
          <a:p>
            <a:fld id="{C2B32AA8-9B4E-4D53-AE6E-350E87BFFB19}" type="slidenum">
              <a:rPr lang="fr-CH" smtClean="0"/>
              <a:pPr/>
              <a:t>‹#›</a:t>
            </a:fld>
            <a:endParaRPr lang="fr-CH"/>
          </a:p>
        </p:txBody>
      </p:sp>
      <p:sp>
        <p:nvSpPr>
          <p:cNvPr id="8" name="Content Placeholder 3"/>
          <p:cNvSpPr>
            <a:spLocks noGrp="1"/>
          </p:cNvSpPr>
          <p:nvPr>
            <p:ph sz="half" idx="2" hasCustomPrompt="1"/>
          </p:nvPr>
        </p:nvSpPr>
        <p:spPr>
          <a:xfrm>
            <a:off x="527382" y="1522885"/>
            <a:ext cx="5376597" cy="4498404"/>
          </a:xfrm>
        </p:spPr>
        <p:txBody>
          <a:bodyPr/>
          <a:lstStyle>
            <a:lvl1pPr>
              <a:spcBef>
                <a:spcPts val="1200"/>
              </a:spcBef>
              <a:spcAft>
                <a:spcPts val="0"/>
              </a:spcAft>
              <a:defRPr sz="2800" baseline="0"/>
            </a:lvl1pPr>
            <a:lvl2pPr marL="809605" indent="-447663" algn="l" defTabSz="914377" rtl="0" eaLnBrk="1" latinLnBrk="0" hangingPunct="1">
              <a:spcBef>
                <a:spcPts val="600"/>
              </a:spcBef>
              <a:buFont typeface="Symbol" pitchFamily="18" charset="2"/>
              <a:buChar char=""/>
              <a:defRPr lang="en-US" sz="2800" b="1" kern="1200" baseline="0" dirty="0" smtClean="0">
                <a:solidFill>
                  <a:srgbClr val="58585A"/>
                </a:solidFill>
                <a:latin typeface="+mn-lt"/>
                <a:ea typeface="+mn-ea"/>
                <a:cs typeface="+mn-cs"/>
              </a:defRPr>
            </a:lvl2pPr>
            <a:lvl3pPr marL="914377" indent="0">
              <a:buNone/>
              <a:defRPr sz="2400"/>
            </a:lvl3pPr>
            <a:lvl4pPr>
              <a:defRPr sz="1600"/>
            </a:lvl4pPr>
            <a:lvl5pPr>
              <a:defRPr sz="1600"/>
            </a:lvl5pPr>
            <a:lvl6pPr>
              <a:defRPr sz="1600"/>
            </a:lvl6pPr>
            <a:lvl7pPr>
              <a:defRPr sz="1600"/>
            </a:lvl7pPr>
            <a:lvl8pPr>
              <a:defRPr sz="1600"/>
            </a:lvl8pPr>
            <a:lvl9pPr>
              <a:defRPr sz="1600"/>
            </a:lvl9pPr>
          </a:lstStyle>
          <a:p>
            <a:pPr lvl="0"/>
            <a:r>
              <a:rPr lang="en-US" dirty="0"/>
              <a:t>Add text: font size 28 to 38 / or image</a:t>
            </a:r>
          </a:p>
          <a:p>
            <a:pPr marL="809605" lvl="1" indent="-447663" algn="l" defTabSz="914377" rtl="0" eaLnBrk="1" latinLnBrk="0" hangingPunct="1">
              <a:spcBef>
                <a:spcPts val="600"/>
              </a:spcBef>
              <a:buFont typeface="Symbol" pitchFamily="18" charset="2"/>
              <a:buChar char=""/>
            </a:pPr>
            <a:r>
              <a:rPr lang="en-US" dirty="0"/>
              <a:t>Second level: font size 28</a:t>
            </a:r>
          </a:p>
          <a:p>
            <a:pPr lvl="0"/>
            <a:endParaRPr lang="en-US" dirty="0"/>
          </a:p>
        </p:txBody>
      </p:sp>
      <p:sp>
        <p:nvSpPr>
          <p:cNvPr id="9" name="Content Placeholder 3"/>
          <p:cNvSpPr>
            <a:spLocks noGrp="1"/>
          </p:cNvSpPr>
          <p:nvPr>
            <p:ph sz="half" idx="15" hasCustomPrompt="1"/>
          </p:nvPr>
        </p:nvSpPr>
        <p:spPr>
          <a:xfrm>
            <a:off x="6192011" y="1522885"/>
            <a:ext cx="5376597" cy="4498404"/>
          </a:xfrm>
        </p:spPr>
        <p:txBody>
          <a:bodyPr/>
          <a:lstStyle>
            <a:lvl1pPr>
              <a:spcBef>
                <a:spcPts val="1200"/>
              </a:spcBef>
              <a:spcAft>
                <a:spcPts val="0"/>
              </a:spcAft>
              <a:defRPr sz="2800" baseline="0"/>
            </a:lvl1pPr>
            <a:lvl2pPr marL="809605" indent="-447663" algn="l" defTabSz="914377" rtl="0" eaLnBrk="1" latinLnBrk="0" hangingPunct="1">
              <a:spcBef>
                <a:spcPts val="600"/>
              </a:spcBef>
              <a:buFont typeface="Symbol" pitchFamily="18" charset="2"/>
              <a:buChar char=""/>
              <a:defRPr lang="en-US" sz="2800" b="1" kern="1200" baseline="0" dirty="0" smtClean="0">
                <a:solidFill>
                  <a:srgbClr val="58585A"/>
                </a:solidFill>
                <a:latin typeface="+mn-lt"/>
                <a:ea typeface="+mn-ea"/>
                <a:cs typeface="+mn-cs"/>
              </a:defRPr>
            </a:lvl2pPr>
            <a:lvl3pPr marL="914377" indent="0">
              <a:buNone/>
              <a:defRPr sz="2400"/>
            </a:lvl3pPr>
            <a:lvl4pPr>
              <a:defRPr sz="1600"/>
            </a:lvl4pPr>
            <a:lvl5pPr>
              <a:defRPr sz="1600"/>
            </a:lvl5pPr>
            <a:lvl6pPr>
              <a:defRPr sz="1600"/>
            </a:lvl6pPr>
            <a:lvl7pPr>
              <a:defRPr sz="1600"/>
            </a:lvl7pPr>
            <a:lvl8pPr>
              <a:defRPr sz="1600"/>
            </a:lvl8pPr>
            <a:lvl9pPr>
              <a:defRPr sz="1600"/>
            </a:lvl9pPr>
          </a:lstStyle>
          <a:p>
            <a:pPr lvl="0"/>
            <a:r>
              <a:rPr lang="en-US" dirty="0"/>
              <a:t>Add text: font size 28 to 38 / or image</a:t>
            </a:r>
          </a:p>
          <a:p>
            <a:pPr marL="809605" lvl="1" indent="-447663" algn="l" defTabSz="914377" rtl="0" eaLnBrk="1" latinLnBrk="0" hangingPunct="1">
              <a:spcBef>
                <a:spcPts val="600"/>
              </a:spcBef>
              <a:buFont typeface="Symbol" pitchFamily="18" charset="2"/>
              <a:buChar char=""/>
            </a:pPr>
            <a:r>
              <a:rPr lang="en-US" dirty="0"/>
              <a:t>Second level: font size 28</a:t>
            </a:r>
          </a:p>
          <a:p>
            <a:pPr lvl="0"/>
            <a:endParaRPr lang="en-US" dirty="0"/>
          </a:p>
        </p:txBody>
      </p:sp>
      <p:sp>
        <p:nvSpPr>
          <p:cNvPr id="6" name="Title 5"/>
          <p:cNvSpPr>
            <a:spLocks noGrp="1"/>
          </p:cNvSpPr>
          <p:nvPr>
            <p:ph type="title" hasCustomPrompt="1"/>
          </p:nvPr>
        </p:nvSpPr>
        <p:spPr>
          <a:xfrm>
            <a:off x="527381" y="116633"/>
            <a:ext cx="11040000" cy="1325563"/>
          </a:xfrm>
        </p:spPr>
        <p:txBody>
          <a:bodyPr/>
          <a:lstStyle/>
          <a:p>
            <a:r>
              <a:rPr lang="en-US" dirty="0"/>
              <a:t>Title size 30 to 50</a:t>
            </a:r>
            <a:endParaRPr lang="fr-FR" dirty="0"/>
          </a:p>
        </p:txBody>
      </p:sp>
    </p:spTree>
    <p:extLst>
      <p:ext uri="{BB962C8B-B14F-4D97-AF65-F5344CB8AC3E}">
        <p14:creationId xmlns:p14="http://schemas.microsoft.com/office/powerpoint/2010/main" val="10897412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ith event nam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4DF764D-A077-4BED-ABF1-8DF341BC85D7}"/>
              </a:ext>
            </a:extLst>
          </p:cNvPr>
          <p:cNvSpPr>
            <a:spLocks noGrp="1"/>
          </p:cNvSpPr>
          <p:nvPr>
            <p:ph type="pic" sz="quarter" idx="10"/>
          </p:nvPr>
        </p:nvSpPr>
        <p:spPr>
          <a:xfrm>
            <a:off x="1" y="0"/>
            <a:ext cx="8963526" cy="6858000"/>
          </a:xfrm>
          <a:solidFill>
            <a:srgbClr val="E5F4FF"/>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7531767" y="1828801"/>
            <a:ext cx="4296879" cy="1819274"/>
          </a:xfrm>
          <a:solidFill>
            <a:schemeClr val="bg1">
              <a:alpha val="90000"/>
            </a:schemeClr>
          </a:solidFill>
        </p:spPr>
        <p:txBody>
          <a:bodyPr lIns="502920" bIns="137160" anchor="b">
            <a:normAutofit/>
          </a:bodyPr>
          <a:lstStyle>
            <a:lvl1pPr algn="l">
              <a:defRPr sz="3200">
                <a:solidFill>
                  <a:srgbClr val="0060A9"/>
                </a:solidFill>
              </a:defRPr>
            </a:lvl1pPr>
          </a:lstStyle>
          <a:p>
            <a:r>
              <a:rPr lang="en-US" dirty="0"/>
              <a:t>Click to add title</a:t>
            </a:r>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p:nvPr>
        </p:nvSpPr>
        <p:spPr>
          <a:xfrm>
            <a:off x="7531767" y="3648074"/>
            <a:ext cx="4296880" cy="1952625"/>
          </a:xfrm>
          <a:solidFill>
            <a:schemeClr val="bg1">
              <a:alpha val="90000"/>
            </a:schemeClr>
          </a:solidFill>
        </p:spPr>
        <p:txBody>
          <a:bodyPr lIns="502920">
            <a:normAutofit/>
          </a:bodyPr>
          <a:lstStyle>
            <a:lvl1pPr marL="0" indent="0" algn="l">
              <a:buNone/>
              <a:defRPr sz="1800" spc="30" baseline="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583FA5FF-4E5C-38AD-1043-0B8B217776F7}"/>
              </a:ext>
            </a:extLst>
          </p:cNvPr>
          <p:cNvPicPr>
            <a:picLocks noChangeAspect="1"/>
          </p:cNvPicPr>
          <p:nvPr userDrawn="1"/>
        </p:nvPicPr>
        <p:blipFill>
          <a:blip r:embed="rId2"/>
          <a:srcRect/>
          <a:stretch/>
        </p:blipFill>
        <p:spPr>
          <a:xfrm>
            <a:off x="9091747" y="316800"/>
            <a:ext cx="2997765" cy="648000"/>
          </a:xfrm>
          <a:prstGeom prst="rect">
            <a:avLst/>
          </a:prstGeom>
        </p:spPr>
      </p:pic>
    </p:spTree>
    <p:extLst>
      <p:ext uri="{BB962C8B-B14F-4D97-AF65-F5344CB8AC3E}">
        <p14:creationId xmlns:p14="http://schemas.microsoft.com/office/powerpoint/2010/main" val="28986861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future background &amp;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ext Placeholder 11"/>
          <p:cNvSpPr>
            <a:spLocks noGrp="1"/>
          </p:cNvSpPr>
          <p:nvPr>
            <p:ph type="body" sz="quarter" idx="13" hasCustomPrompt="1"/>
          </p:nvPr>
        </p:nvSpPr>
        <p:spPr>
          <a:xfrm>
            <a:off x="590400" y="1602000"/>
            <a:ext cx="11041227" cy="4420800"/>
          </a:xfrm>
        </p:spPr>
        <p:txBody>
          <a:bodyPr/>
          <a:lstStyle>
            <a:lvl1pPr>
              <a:defRPr/>
            </a:lvl1pPr>
            <a:lvl2pPr>
              <a:defRPr baseline="0"/>
            </a:lvl2pPr>
            <a:lvl3pPr>
              <a:defRPr baseline="0"/>
            </a:lvl3pPr>
          </a:lstStyle>
          <a:p>
            <a:pPr lvl="0"/>
            <a:r>
              <a:rPr lang="en-US" dirty="0"/>
              <a:t>Add text: font size 28 to 38</a:t>
            </a:r>
          </a:p>
          <a:p>
            <a:pPr lvl="0"/>
            <a:r>
              <a:rPr lang="en-US" dirty="0"/>
              <a:t>Add text: font size 28 to 38</a:t>
            </a:r>
          </a:p>
          <a:p>
            <a:pPr lvl="1"/>
            <a:r>
              <a:rPr lang="en-US" dirty="0"/>
              <a:t>Add text: font size 28</a:t>
            </a:r>
          </a:p>
          <a:p>
            <a:pPr lvl="2"/>
            <a:r>
              <a:rPr lang="en-US" dirty="0"/>
              <a:t>Add text: font size 24</a:t>
            </a:r>
          </a:p>
        </p:txBody>
      </p:sp>
      <p:sp>
        <p:nvSpPr>
          <p:cNvPr id="3" name="Title 2"/>
          <p:cNvSpPr>
            <a:spLocks noGrp="1"/>
          </p:cNvSpPr>
          <p:nvPr>
            <p:ph type="title" hasCustomPrompt="1"/>
          </p:nvPr>
        </p:nvSpPr>
        <p:spPr>
          <a:xfrm>
            <a:off x="590400" y="187201"/>
            <a:ext cx="11040000" cy="1325563"/>
          </a:xfrm>
          <a:prstGeom prst="rect">
            <a:avLst/>
          </a:prstGeom>
        </p:spPr>
        <p:txBody>
          <a:bodyPr/>
          <a:lstStyle>
            <a:lvl1pPr>
              <a:defRPr baseline="0"/>
            </a:lvl1pPr>
          </a:lstStyle>
          <a:p>
            <a:r>
              <a:rPr lang="en-US" dirty="0"/>
              <a:t>Title size 30 to 50</a:t>
            </a:r>
            <a:endParaRPr lang="fr-FR" dirty="0"/>
          </a:p>
        </p:txBody>
      </p:sp>
      <p:sp>
        <p:nvSpPr>
          <p:cNvPr id="6" name="Slide Number Placeholder 5"/>
          <p:cNvSpPr>
            <a:spLocks noGrp="1"/>
          </p:cNvSpPr>
          <p:nvPr>
            <p:ph type="sldNum" sz="quarter" idx="4"/>
          </p:nvPr>
        </p:nvSpPr>
        <p:spPr>
          <a:xfrm>
            <a:off x="590400" y="6356351"/>
            <a:ext cx="1056117" cy="365125"/>
          </a:xfrm>
          <a:prstGeom prst="rect">
            <a:avLst/>
          </a:prstGeom>
        </p:spPr>
        <p:txBody>
          <a:bodyPr vert="horz" lIns="91440" tIns="45720" rIns="91440" bIns="45720" rtlCol="0" anchor="ctr"/>
          <a:lstStyle>
            <a:lvl1pPr algn="l">
              <a:defRPr sz="1600">
                <a:solidFill>
                  <a:schemeClr val="tx1">
                    <a:lumMod val="65000"/>
                    <a:lumOff val="35000"/>
                  </a:schemeClr>
                </a:solidFill>
                <a:latin typeface="+mn-lt"/>
              </a:defRPr>
            </a:lvl1pPr>
          </a:lstStyle>
          <a:p>
            <a:fld id="{C2B32AA8-9B4E-4D53-AE6E-350E87BFFB19}" type="slidenum">
              <a:rPr lang="fr-CH" smtClean="0"/>
              <a:pPr/>
              <a:t>‹#›</a:t>
            </a:fld>
            <a:endParaRPr lang="fr-CH" dirty="0"/>
          </a:p>
        </p:txBody>
      </p:sp>
    </p:spTree>
    <p:extLst>
      <p:ext uri="{BB962C8B-B14F-4D97-AF65-F5344CB8AC3E}">
        <p14:creationId xmlns:p14="http://schemas.microsoft.com/office/powerpoint/2010/main" val="2168451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world background &amp; text">
    <p:spTree>
      <p:nvGrpSpPr>
        <p:cNvPr id="1" name=""/>
        <p:cNvGrpSpPr/>
        <p:nvPr/>
      </p:nvGrpSpPr>
      <p:grpSpPr>
        <a:xfrm>
          <a:off x="0" y="0"/>
          <a:ext cx="0" cy="0"/>
          <a:chOff x="0" y="0"/>
          <a:chExt cx="0" cy="0"/>
        </a:xfrm>
      </p:grpSpPr>
      <p:sp>
        <p:nvSpPr>
          <p:cNvPr id="12" name="Text Placeholder 11"/>
          <p:cNvSpPr>
            <a:spLocks noGrp="1"/>
          </p:cNvSpPr>
          <p:nvPr>
            <p:ph type="body" sz="quarter" idx="13" hasCustomPrompt="1"/>
          </p:nvPr>
        </p:nvSpPr>
        <p:spPr>
          <a:xfrm>
            <a:off x="590400" y="1602000"/>
            <a:ext cx="11041227" cy="4420800"/>
          </a:xfrm>
        </p:spPr>
        <p:txBody>
          <a:bodyPr/>
          <a:lstStyle>
            <a:lvl1pPr>
              <a:defRPr/>
            </a:lvl1pPr>
            <a:lvl2pPr>
              <a:defRPr baseline="0"/>
            </a:lvl2pPr>
          </a:lstStyle>
          <a:p>
            <a:pPr lvl="0"/>
            <a:r>
              <a:rPr lang="en-US" dirty="0"/>
              <a:t>Add text: font size 28 to 38</a:t>
            </a:r>
          </a:p>
          <a:p>
            <a:pPr lvl="0"/>
            <a:r>
              <a:rPr lang="en-US" dirty="0"/>
              <a:t>Add text: font size 28 to 38</a:t>
            </a:r>
          </a:p>
          <a:p>
            <a:pPr lvl="1"/>
            <a:r>
              <a:rPr lang="en-US" dirty="0"/>
              <a:t>Add text: font size 28</a:t>
            </a:r>
          </a:p>
          <a:p>
            <a:pPr lvl="2"/>
            <a:r>
              <a:rPr lang="en-US" dirty="0"/>
              <a:t>Add text: font size 24</a:t>
            </a:r>
          </a:p>
        </p:txBody>
      </p:sp>
      <p:sp>
        <p:nvSpPr>
          <p:cNvPr id="3" name="Title 2"/>
          <p:cNvSpPr>
            <a:spLocks noGrp="1"/>
          </p:cNvSpPr>
          <p:nvPr>
            <p:ph type="title" hasCustomPrompt="1"/>
          </p:nvPr>
        </p:nvSpPr>
        <p:spPr>
          <a:xfrm>
            <a:off x="590400" y="187201"/>
            <a:ext cx="11040000" cy="1325563"/>
          </a:xfrm>
          <a:prstGeom prst="rect">
            <a:avLst/>
          </a:prstGeom>
        </p:spPr>
        <p:txBody>
          <a:bodyPr/>
          <a:lstStyle>
            <a:lvl1pPr>
              <a:defRPr/>
            </a:lvl1pPr>
          </a:lstStyle>
          <a:p>
            <a:r>
              <a:rPr lang="en-US" dirty="0"/>
              <a:t>Title size 30 to 50</a:t>
            </a:r>
            <a:endParaRPr lang="fr-FR" dirty="0"/>
          </a:p>
        </p:txBody>
      </p:sp>
      <p:sp>
        <p:nvSpPr>
          <p:cNvPr id="6" name="Slide Number Placeholder 5"/>
          <p:cNvSpPr>
            <a:spLocks noGrp="1"/>
          </p:cNvSpPr>
          <p:nvPr>
            <p:ph type="sldNum" sz="quarter" idx="4"/>
          </p:nvPr>
        </p:nvSpPr>
        <p:spPr>
          <a:xfrm>
            <a:off x="590400" y="6356351"/>
            <a:ext cx="1056117" cy="365125"/>
          </a:xfrm>
          <a:prstGeom prst="rect">
            <a:avLst/>
          </a:prstGeom>
        </p:spPr>
        <p:txBody>
          <a:bodyPr vert="horz" lIns="91440" tIns="45720" rIns="91440" bIns="45720" rtlCol="0" anchor="ctr"/>
          <a:lstStyle>
            <a:lvl1pPr algn="l">
              <a:defRPr sz="1600">
                <a:solidFill>
                  <a:schemeClr val="tx1">
                    <a:lumMod val="65000"/>
                    <a:lumOff val="35000"/>
                  </a:schemeClr>
                </a:solidFill>
                <a:latin typeface="+mn-lt"/>
              </a:defRPr>
            </a:lvl1pPr>
          </a:lstStyle>
          <a:p>
            <a:fld id="{C2B32AA8-9B4E-4D53-AE6E-350E87BFFB19}" type="slidenum">
              <a:rPr lang="fr-CH" smtClean="0"/>
              <a:pPr/>
              <a:t>‹#›</a:t>
            </a:fld>
            <a:endParaRPr lang="fr-CH" dirty="0"/>
          </a:p>
        </p:txBody>
      </p:sp>
    </p:spTree>
    <p:extLst>
      <p:ext uri="{BB962C8B-B14F-4D97-AF65-F5344CB8AC3E}">
        <p14:creationId xmlns:p14="http://schemas.microsoft.com/office/powerpoint/2010/main" val="3626331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556C8C1-E81C-436D-A310-A71CAAE33A17}"/>
              </a:ext>
              <a:ext uri="{C183D7F6-B498-43B3-948B-1728B52AA6E4}">
                <adec:decorative xmlns:adec="http://schemas.microsoft.com/office/drawing/2017/decorative" val="1"/>
              </a:ext>
            </a:extLst>
          </p:cNvPr>
          <p:cNvSpPr/>
          <p:nvPr userDrawn="1"/>
        </p:nvSpPr>
        <p:spPr>
          <a:xfrm>
            <a:off x="6248400" y="533401"/>
            <a:ext cx="5486400" cy="5433946"/>
          </a:xfrm>
          <a:prstGeom prst="rect">
            <a:avLst/>
          </a:prstGeom>
          <a:solidFill>
            <a:srgbClr val="E5F4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0B5ED18-7A07-47F1-8056-CD86B076AFE2}"/>
              </a:ext>
            </a:extLst>
          </p:cNvPr>
          <p:cNvSpPr>
            <a:spLocks noGrp="1"/>
          </p:cNvSpPr>
          <p:nvPr>
            <p:ph type="title" hasCustomPrompt="1"/>
          </p:nvPr>
        </p:nvSpPr>
        <p:spPr>
          <a:xfrm>
            <a:off x="457200" y="2103121"/>
            <a:ext cx="3019926" cy="1193532"/>
          </a:xfrm>
        </p:spPr>
        <p:txBody>
          <a:bodyPr anchor="b" anchorCtr="0">
            <a:normAutofit/>
          </a:bodyPr>
          <a:lstStyle>
            <a:lvl1pPr>
              <a:defRPr sz="3200">
                <a:solidFill>
                  <a:srgbClr val="0060A9"/>
                </a:solidFill>
              </a:defRPr>
            </a:lvl1pPr>
          </a:lstStyle>
          <a:p>
            <a:r>
              <a:rPr lang="en-US" dirty="0"/>
              <a:t>Click to add title</a:t>
            </a:r>
          </a:p>
        </p:txBody>
      </p:sp>
      <p:sp>
        <p:nvSpPr>
          <p:cNvPr id="13" name="Picture Placeholder 12">
            <a:extLst>
              <a:ext uri="{FF2B5EF4-FFF2-40B4-BE49-F238E27FC236}">
                <a16:creationId xmlns:a16="http://schemas.microsoft.com/office/drawing/2014/main" id="{428B1CE2-91FA-4E2B-8543-3B0F79B4801D}"/>
              </a:ext>
            </a:extLst>
          </p:cNvPr>
          <p:cNvSpPr>
            <a:spLocks noGrp="1"/>
          </p:cNvSpPr>
          <p:nvPr>
            <p:ph type="pic" sz="quarter" idx="15"/>
          </p:nvPr>
        </p:nvSpPr>
        <p:spPr>
          <a:xfrm>
            <a:off x="3607468" y="890653"/>
            <a:ext cx="3795053" cy="4727775"/>
          </a:xfrm>
          <a:solidFill>
            <a:srgbClr val="C9E8FF"/>
          </a:solidFill>
        </p:spPr>
        <p:txBody>
          <a:bodyPr/>
          <a:lstStyle/>
          <a:p>
            <a:r>
              <a:rPr lang="en-US"/>
              <a:t>Click icon to add picture</a:t>
            </a:r>
            <a:endParaRPr lang="en-US" dirty="0"/>
          </a:p>
        </p:txBody>
      </p:sp>
      <p:sp>
        <p:nvSpPr>
          <p:cNvPr id="10" name="Text Placeholder 6">
            <a:extLst>
              <a:ext uri="{FF2B5EF4-FFF2-40B4-BE49-F238E27FC236}">
                <a16:creationId xmlns:a16="http://schemas.microsoft.com/office/drawing/2014/main" id="{0F7B6DF9-E76A-44ED-B84C-1391CD5D5592}"/>
              </a:ext>
            </a:extLst>
          </p:cNvPr>
          <p:cNvSpPr>
            <a:spLocks noGrp="1"/>
          </p:cNvSpPr>
          <p:nvPr>
            <p:ph type="body" sz="quarter" idx="16" hasCustomPrompt="1"/>
          </p:nvPr>
        </p:nvSpPr>
        <p:spPr>
          <a:xfrm>
            <a:off x="7902742" y="1034399"/>
            <a:ext cx="3429000" cy="4319337"/>
          </a:xfrm>
        </p:spPr>
        <p:txBody>
          <a:bodyPr anchor="ctr" anchorCtr="0">
            <a:normAutofit/>
          </a:bodyPr>
          <a:lstStyle>
            <a:lvl1pPr marL="285750" indent="-285750">
              <a:lnSpc>
                <a:spcPct val="100000"/>
              </a:lnSpc>
              <a:buFont typeface="Arial" panose="020B0604020202020204" pitchFamily="34" charset="0"/>
              <a:buChar char="•"/>
              <a:defRPr sz="1800">
                <a:solidFill>
                  <a:schemeClr val="tx1">
                    <a:lumMod val="75000"/>
                    <a:lumOff val="25000"/>
                  </a:schemeClr>
                </a:solidFill>
              </a:defRPr>
            </a:lvl1pPr>
            <a:lvl2pPr marL="742950" indent="-285750">
              <a:lnSpc>
                <a:spcPct val="100000"/>
              </a:lnSpc>
              <a:buFont typeface="Arial" panose="020B0604020202020204" pitchFamily="34" charset="0"/>
              <a:buChar char="•"/>
              <a:defRPr sz="2000"/>
            </a:lvl2pPr>
            <a:lvl3pPr marL="1200150" indent="-285750">
              <a:lnSpc>
                <a:spcPct val="100000"/>
              </a:lnSpc>
              <a:buFont typeface="Arial" panose="020B0604020202020204" pitchFamily="34" charset="0"/>
              <a:buChar char="•"/>
              <a:defRPr sz="2000"/>
            </a:lvl3pPr>
            <a:lvl4pPr marL="1657350" indent="-285750">
              <a:lnSpc>
                <a:spcPct val="100000"/>
              </a:lnSpc>
              <a:buFont typeface="Arial" panose="020B0604020202020204" pitchFamily="34" charset="0"/>
              <a:buChar char="•"/>
              <a:defRPr sz="2000"/>
            </a:lvl4pPr>
            <a:lvl5pPr marL="2114550" indent="-285750">
              <a:lnSpc>
                <a:spcPct val="100000"/>
              </a:lnSpc>
              <a:buFont typeface="Arial" panose="020B0604020202020204" pitchFamily="34" charset="0"/>
              <a:buChar char="•"/>
              <a:defRPr sz="2000"/>
            </a:lvl5pPr>
          </a:lstStyle>
          <a:p>
            <a:pPr lvl="0"/>
            <a:r>
              <a:rPr lang="en-US" dirty="0"/>
              <a:t>Click to add text</a:t>
            </a:r>
          </a:p>
        </p:txBody>
      </p:sp>
      <p:sp>
        <p:nvSpPr>
          <p:cNvPr id="5" name="Slide Number Placeholder 4">
            <a:extLst>
              <a:ext uri="{FF2B5EF4-FFF2-40B4-BE49-F238E27FC236}">
                <a16:creationId xmlns:a16="http://schemas.microsoft.com/office/drawing/2014/main" id="{0203763F-C8CD-4BCB-9A0A-B10F000BC1DB}"/>
              </a:ext>
            </a:extLst>
          </p:cNvPr>
          <p:cNvSpPr>
            <a:spLocks noGrp="1"/>
          </p:cNvSpPr>
          <p:nvPr>
            <p:ph type="sldNum" sz="quarter" idx="12"/>
          </p:nvPr>
        </p:nvSpPr>
        <p:spPr/>
        <p:txBody>
          <a:bodyPr/>
          <a:lstStyle/>
          <a:p>
            <a:fld id="{294A09A9-5501-47C1-A89A-A340965A2BE2}" type="slidenum">
              <a:rPr lang="en-US" smtClean="0"/>
              <a:t>‹#›</a:t>
            </a:fld>
            <a:endParaRPr lang="en-US" dirty="0"/>
          </a:p>
        </p:txBody>
      </p:sp>
      <p:cxnSp>
        <p:nvCxnSpPr>
          <p:cNvPr id="11" name="Straight Connector 10">
            <a:extLst>
              <a:ext uri="{FF2B5EF4-FFF2-40B4-BE49-F238E27FC236}">
                <a16:creationId xmlns:a16="http://schemas.microsoft.com/office/drawing/2014/main" id="{9CF3A507-2317-5869-357D-78FD3801A10F}"/>
              </a:ext>
            </a:extLst>
          </p:cNvPr>
          <p:cNvCxnSpPr/>
          <p:nvPr userDrawn="1"/>
        </p:nvCxnSpPr>
        <p:spPr>
          <a:xfrm>
            <a:off x="0" y="3428683"/>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B92A765A-684F-9696-F38D-E1628BD04526}"/>
              </a:ext>
            </a:extLst>
          </p:cNvPr>
          <p:cNvPicPr>
            <a:picLocks noChangeAspect="1"/>
          </p:cNvPicPr>
          <p:nvPr userDrawn="1"/>
        </p:nvPicPr>
        <p:blipFill>
          <a:blip r:embed="rId2"/>
          <a:srcRect/>
          <a:stretch/>
        </p:blipFill>
        <p:spPr>
          <a:xfrm>
            <a:off x="457200" y="6217200"/>
            <a:ext cx="2498146" cy="540000"/>
          </a:xfrm>
          <a:prstGeom prst="rect">
            <a:avLst/>
          </a:prstGeom>
        </p:spPr>
      </p:pic>
    </p:spTree>
    <p:extLst>
      <p:ext uri="{BB962C8B-B14F-4D97-AF65-F5344CB8AC3E}">
        <p14:creationId xmlns:p14="http://schemas.microsoft.com/office/powerpoint/2010/main" val="2255385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Introduction">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428B1CE2-91FA-4E2B-8543-3B0F79B4801D}"/>
              </a:ext>
            </a:extLst>
          </p:cNvPr>
          <p:cNvSpPr>
            <a:spLocks noGrp="1"/>
          </p:cNvSpPr>
          <p:nvPr>
            <p:ph type="pic" sz="quarter" idx="15"/>
          </p:nvPr>
        </p:nvSpPr>
        <p:spPr>
          <a:xfrm>
            <a:off x="0" y="0"/>
            <a:ext cx="4261607" cy="6858000"/>
          </a:xfrm>
          <a:solidFill>
            <a:srgbClr val="C9E8FF"/>
          </a:solidFill>
        </p:spPr>
        <p:txBody>
          <a:bodyPr/>
          <a:lstStyle/>
          <a:p>
            <a:r>
              <a:rPr lang="en-US"/>
              <a:t>Click icon to add picture</a:t>
            </a:r>
            <a:endParaRPr lang="en-US" dirty="0"/>
          </a:p>
        </p:txBody>
      </p:sp>
      <p:sp>
        <p:nvSpPr>
          <p:cNvPr id="7" name="Text Placeholder 6">
            <a:extLst>
              <a:ext uri="{FF2B5EF4-FFF2-40B4-BE49-F238E27FC236}">
                <a16:creationId xmlns:a16="http://schemas.microsoft.com/office/drawing/2014/main" id="{24C2C3F7-8611-4C35-8251-0FD61D72D6B9}"/>
              </a:ext>
            </a:extLst>
          </p:cNvPr>
          <p:cNvSpPr>
            <a:spLocks noGrp="1"/>
          </p:cNvSpPr>
          <p:nvPr>
            <p:ph type="body" sz="quarter" idx="13" hasCustomPrompt="1"/>
          </p:nvPr>
        </p:nvSpPr>
        <p:spPr>
          <a:xfrm>
            <a:off x="4660525" y="1624263"/>
            <a:ext cx="7074273" cy="4487775"/>
          </a:xfrm>
        </p:spPr>
        <p:txBody>
          <a:bodyPr>
            <a:normAutofit/>
          </a:bodyPr>
          <a:lstStyle>
            <a:lvl1pPr marL="0" indent="0">
              <a:lnSpc>
                <a:spcPts val="2400"/>
              </a:lnSpc>
              <a:buFont typeface="Arial" panose="020B0604020202020204" pitchFamily="34" charset="0"/>
              <a:buNone/>
              <a:defRPr sz="1800" spc="30" baseline="0">
                <a:solidFill>
                  <a:schemeClr val="tx1">
                    <a:lumMod val="75000"/>
                    <a:lumOff val="25000"/>
                  </a:schemeClr>
                </a:solidFill>
              </a:defRPr>
            </a:lvl1pPr>
            <a:lvl2pPr marL="457200" indent="0">
              <a:lnSpc>
                <a:spcPts val="2400"/>
              </a:lnSpc>
              <a:buFont typeface="Arial" panose="020B0604020202020204" pitchFamily="34" charset="0"/>
              <a:buNone/>
              <a:defRPr sz="1800" spc="30" baseline="0">
                <a:solidFill>
                  <a:schemeClr val="tx1">
                    <a:lumMod val="75000"/>
                    <a:lumOff val="25000"/>
                  </a:schemeClr>
                </a:solidFill>
              </a:defRPr>
            </a:lvl2pPr>
            <a:lvl3pPr marL="914400" indent="0">
              <a:lnSpc>
                <a:spcPts val="2400"/>
              </a:lnSpc>
              <a:buFont typeface="Arial" panose="020B0604020202020204" pitchFamily="34" charset="0"/>
              <a:buNone/>
              <a:defRPr sz="1800" spc="30" baseline="0">
                <a:solidFill>
                  <a:schemeClr val="tx1">
                    <a:lumMod val="75000"/>
                    <a:lumOff val="25000"/>
                  </a:schemeClr>
                </a:solidFill>
              </a:defRPr>
            </a:lvl3pPr>
            <a:lvl4pPr marL="1371600" indent="0">
              <a:lnSpc>
                <a:spcPts val="2400"/>
              </a:lnSpc>
              <a:buFont typeface="Arial" panose="020B0604020202020204" pitchFamily="34" charset="0"/>
              <a:buNone/>
              <a:defRPr sz="1800" spc="30" baseline="0">
                <a:solidFill>
                  <a:schemeClr val="tx1">
                    <a:lumMod val="75000"/>
                    <a:lumOff val="25000"/>
                  </a:schemeClr>
                </a:solidFill>
              </a:defRPr>
            </a:lvl4pPr>
            <a:lvl5pPr marL="1828800" indent="0">
              <a:lnSpc>
                <a:spcPts val="2400"/>
              </a:lnSpc>
              <a:buFont typeface="Arial" panose="020B0604020202020204" pitchFamily="34" charset="0"/>
              <a:buNone/>
              <a:defRPr sz="1800" spc="30" baseline="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Placeholder 1">
            <a:extLst>
              <a:ext uri="{FF2B5EF4-FFF2-40B4-BE49-F238E27FC236}">
                <a16:creationId xmlns:a16="http://schemas.microsoft.com/office/drawing/2014/main" id="{B1984A7C-795D-A5F6-A95A-4061B7DC90FB}"/>
              </a:ext>
            </a:extLst>
          </p:cNvPr>
          <p:cNvSpPr>
            <a:spLocks noGrp="1"/>
          </p:cNvSpPr>
          <p:nvPr>
            <p:ph type="title" hasCustomPrompt="1"/>
          </p:nvPr>
        </p:nvSpPr>
        <p:spPr>
          <a:xfrm>
            <a:off x="4660525" y="316210"/>
            <a:ext cx="7074273" cy="898975"/>
          </a:xfrm>
          <a:prstGeom prst="rect">
            <a:avLst/>
          </a:prstGeom>
        </p:spPr>
        <p:txBody>
          <a:bodyPr vert="horz" lIns="91440" tIns="45720" rIns="91440" bIns="45720" rtlCol="0" anchor="b" anchorCtr="0">
            <a:normAutofit/>
          </a:bodyPr>
          <a:lstStyle>
            <a:lvl1pPr>
              <a:defRPr/>
            </a:lvl1pPr>
          </a:lstStyle>
          <a:p>
            <a:r>
              <a:rPr lang="en-US" dirty="0"/>
              <a:t>Click to add title</a:t>
            </a:r>
          </a:p>
        </p:txBody>
      </p:sp>
      <p:cxnSp>
        <p:nvCxnSpPr>
          <p:cNvPr id="8" name="Straight Connector 7">
            <a:extLst>
              <a:ext uri="{FF2B5EF4-FFF2-40B4-BE49-F238E27FC236}">
                <a16:creationId xmlns:a16="http://schemas.microsoft.com/office/drawing/2014/main" id="{548CE242-E13D-025E-C144-17C02599A229}"/>
              </a:ext>
            </a:extLst>
          </p:cNvPr>
          <p:cNvCxnSpPr/>
          <p:nvPr userDrawn="1"/>
        </p:nvCxnSpPr>
        <p:spPr>
          <a:xfrm>
            <a:off x="3659028" y="1315539"/>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65BBA254-544D-0FBD-FC9F-8BA4E4D81665}"/>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pic>
        <p:nvPicPr>
          <p:cNvPr id="10" name="Picture 9">
            <a:extLst>
              <a:ext uri="{FF2B5EF4-FFF2-40B4-BE49-F238E27FC236}">
                <a16:creationId xmlns:a16="http://schemas.microsoft.com/office/drawing/2014/main" id="{C19B784A-A334-755C-6F2D-BD61465E0517}"/>
              </a:ext>
            </a:extLst>
          </p:cNvPr>
          <p:cNvPicPr>
            <a:picLocks noChangeAspect="1"/>
          </p:cNvPicPr>
          <p:nvPr userDrawn="1"/>
        </p:nvPicPr>
        <p:blipFill>
          <a:blip r:embed="rId2"/>
          <a:srcRect/>
          <a:stretch/>
        </p:blipFill>
        <p:spPr>
          <a:xfrm>
            <a:off x="457200" y="6217200"/>
            <a:ext cx="2498146" cy="540000"/>
          </a:xfrm>
          <a:prstGeom prst="rect">
            <a:avLst/>
          </a:prstGeom>
        </p:spPr>
      </p:pic>
    </p:spTree>
    <p:extLst>
      <p:ext uri="{BB962C8B-B14F-4D97-AF65-F5344CB8AC3E}">
        <p14:creationId xmlns:p14="http://schemas.microsoft.com/office/powerpoint/2010/main" val="3139654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4DF764D-A077-4BED-ABF1-8DF341BC85D7}"/>
              </a:ext>
            </a:extLst>
          </p:cNvPr>
          <p:cNvSpPr>
            <a:spLocks noGrp="1"/>
          </p:cNvSpPr>
          <p:nvPr>
            <p:ph type="pic" sz="quarter" idx="10"/>
          </p:nvPr>
        </p:nvSpPr>
        <p:spPr>
          <a:xfrm>
            <a:off x="1524" y="-2"/>
            <a:ext cx="12188952" cy="4572000"/>
          </a:xfrm>
          <a:solidFill>
            <a:srgbClr val="C9E8FF"/>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1524000" y="4680284"/>
            <a:ext cx="9144000" cy="1199148"/>
          </a:xfrm>
        </p:spPr>
        <p:txBody>
          <a:bodyPr anchor="b">
            <a:normAutofit/>
          </a:bodyPr>
          <a:lstStyle>
            <a:lvl1pPr algn="ctr">
              <a:defRPr sz="3200">
                <a:solidFill>
                  <a:srgbClr val="0060A9"/>
                </a:solidFill>
              </a:defRPr>
            </a:lvl1pPr>
          </a:lstStyle>
          <a:p>
            <a:r>
              <a:rPr lang="en-US" dirty="0"/>
              <a:t>Click to add title</a:t>
            </a:r>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hasCustomPrompt="1"/>
          </p:nvPr>
        </p:nvSpPr>
        <p:spPr>
          <a:xfrm>
            <a:off x="1524000" y="5971507"/>
            <a:ext cx="9144000" cy="524794"/>
          </a:xfrm>
        </p:spPr>
        <p:txBody>
          <a:bodyPr>
            <a:normAutofit/>
          </a:bodyPr>
          <a:lstStyle>
            <a:lvl1pPr marL="0" indent="0" algn="ctr">
              <a:buNone/>
              <a:defRPr sz="1800" spc="30" baseline="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8" name="Slide Number Placeholder 5">
            <a:extLst>
              <a:ext uri="{FF2B5EF4-FFF2-40B4-BE49-F238E27FC236}">
                <a16:creationId xmlns:a16="http://schemas.microsoft.com/office/drawing/2014/main" id="{5759191F-1993-9C98-FFCD-D5491D36D133}"/>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549363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 option 1">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6FC6F2-80B4-49A7-9448-33FE2DF0E967}"/>
              </a:ext>
            </a:extLst>
          </p:cNvPr>
          <p:cNvSpPr>
            <a:spLocks noGrp="1"/>
          </p:cNvSpPr>
          <p:nvPr>
            <p:ph idx="1" hasCustomPrompt="1"/>
          </p:nvPr>
        </p:nvSpPr>
        <p:spPr>
          <a:xfrm>
            <a:off x="457199" y="1467853"/>
            <a:ext cx="11277599" cy="4628147"/>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Placeholder 1">
            <a:extLst>
              <a:ext uri="{FF2B5EF4-FFF2-40B4-BE49-F238E27FC236}">
                <a16:creationId xmlns:a16="http://schemas.microsoft.com/office/drawing/2014/main" id="{BB02DA7A-87A6-8F20-5DE6-D3F1A93469A2}"/>
              </a:ext>
            </a:extLst>
          </p:cNvPr>
          <p:cNvSpPr>
            <a:spLocks noGrp="1"/>
          </p:cNvSpPr>
          <p:nvPr>
            <p:ph type="title"/>
          </p:nvPr>
        </p:nvSpPr>
        <p:spPr>
          <a:xfrm>
            <a:off x="457200" y="381001"/>
            <a:ext cx="11277598"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6E073A4-446F-2139-8A75-815E3F2F8DA2}"/>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cxnSp>
        <p:nvCxnSpPr>
          <p:cNvPr id="5" name="Straight Connector 4">
            <a:extLst>
              <a:ext uri="{FF2B5EF4-FFF2-40B4-BE49-F238E27FC236}">
                <a16:creationId xmlns:a16="http://schemas.microsoft.com/office/drawing/2014/main" id="{554CBD91-F571-544B-B40F-E9532F842EF6}"/>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8207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 option 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6FC6F2-80B4-49A7-9448-33FE2DF0E967}"/>
              </a:ext>
            </a:extLst>
          </p:cNvPr>
          <p:cNvSpPr>
            <a:spLocks noGrp="1"/>
          </p:cNvSpPr>
          <p:nvPr>
            <p:ph idx="1" hasCustomPrompt="1"/>
          </p:nvPr>
        </p:nvSpPr>
        <p:spPr>
          <a:xfrm>
            <a:off x="457199" y="1467853"/>
            <a:ext cx="3712129" cy="4628147"/>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Placeholder 1">
            <a:extLst>
              <a:ext uri="{FF2B5EF4-FFF2-40B4-BE49-F238E27FC236}">
                <a16:creationId xmlns:a16="http://schemas.microsoft.com/office/drawing/2014/main" id="{BB02DA7A-87A6-8F20-5DE6-D3F1A93469A2}"/>
              </a:ext>
            </a:extLst>
          </p:cNvPr>
          <p:cNvSpPr>
            <a:spLocks noGrp="1"/>
          </p:cNvSpPr>
          <p:nvPr>
            <p:ph type="title"/>
          </p:nvPr>
        </p:nvSpPr>
        <p:spPr>
          <a:xfrm>
            <a:off x="457200" y="381001"/>
            <a:ext cx="4911754"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6E073A4-446F-2139-8A75-815E3F2F8DA2}"/>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sp>
        <p:nvSpPr>
          <p:cNvPr id="5" name="Picture Placeholder 9">
            <a:extLst>
              <a:ext uri="{FF2B5EF4-FFF2-40B4-BE49-F238E27FC236}">
                <a16:creationId xmlns:a16="http://schemas.microsoft.com/office/drawing/2014/main" id="{757BA99E-4372-84F1-AD4A-53B7C1DD11F6}"/>
              </a:ext>
            </a:extLst>
          </p:cNvPr>
          <p:cNvSpPr>
            <a:spLocks noGrp="1"/>
          </p:cNvSpPr>
          <p:nvPr>
            <p:ph type="pic" sz="quarter" idx="13"/>
          </p:nvPr>
        </p:nvSpPr>
        <p:spPr>
          <a:xfrm>
            <a:off x="6248399" y="621682"/>
            <a:ext cx="5486400" cy="5595812"/>
          </a:xfrm>
          <a:solidFill>
            <a:srgbClr val="E5F4FF"/>
          </a:solidFill>
        </p:spPr>
        <p:txBody>
          <a:bodyPr/>
          <a:lstStyle/>
          <a:p>
            <a:r>
              <a:rPr lang="en-US"/>
              <a:t>Click icon to add picture</a:t>
            </a:r>
            <a:endParaRPr lang="en-US" dirty="0"/>
          </a:p>
        </p:txBody>
      </p:sp>
      <p:sp>
        <p:nvSpPr>
          <p:cNvPr id="7" name="Picture Placeholder 9">
            <a:extLst>
              <a:ext uri="{FF2B5EF4-FFF2-40B4-BE49-F238E27FC236}">
                <a16:creationId xmlns:a16="http://schemas.microsoft.com/office/drawing/2014/main" id="{CA32B9A6-ADA5-B0B4-3537-6F31285A76F9}"/>
              </a:ext>
            </a:extLst>
          </p:cNvPr>
          <p:cNvSpPr>
            <a:spLocks noGrp="1"/>
          </p:cNvSpPr>
          <p:nvPr>
            <p:ph type="pic" sz="quarter" idx="14"/>
          </p:nvPr>
        </p:nvSpPr>
        <p:spPr>
          <a:xfrm>
            <a:off x="4393583" y="1273262"/>
            <a:ext cx="3001534" cy="4464845"/>
          </a:xfrm>
          <a:solidFill>
            <a:srgbClr val="C9E8FF"/>
          </a:solidFill>
        </p:spPr>
        <p:txBody>
          <a:bodyPr/>
          <a:lstStyle/>
          <a:p>
            <a:r>
              <a:rPr lang="en-US"/>
              <a:t>Click icon to add picture</a:t>
            </a:r>
            <a:endParaRPr lang="en-US" dirty="0"/>
          </a:p>
        </p:txBody>
      </p:sp>
      <p:cxnSp>
        <p:nvCxnSpPr>
          <p:cNvPr id="8" name="Straight Connector 7">
            <a:extLst>
              <a:ext uri="{FF2B5EF4-FFF2-40B4-BE49-F238E27FC236}">
                <a16:creationId xmlns:a16="http://schemas.microsoft.com/office/drawing/2014/main" id="{9BD5899A-D6CB-31BC-1C71-0B78FE83F2C4}"/>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400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ogo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6E073A4-446F-2139-8A75-815E3F2F8DA2}"/>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sp>
        <p:nvSpPr>
          <p:cNvPr id="7" name="Content Placeholder 2">
            <a:extLst>
              <a:ext uri="{FF2B5EF4-FFF2-40B4-BE49-F238E27FC236}">
                <a16:creationId xmlns:a16="http://schemas.microsoft.com/office/drawing/2014/main" id="{09AE0D47-9F1D-ED4B-BDB9-A70795B8E707}"/>
              </a:ext>
            </a:extLst>
          </p:cNvPr>
          <p:cNvSpPr>
            <a:spLocks noGrp="1"/>
          </p:cNvSpPr>
          <p:nvPr>
            <p:ph idx="1" hasCustomPrompt="1"/>
          </p:nvPr>
        </p:nvSpPr>
        <p:spPr>
          <a:xfrm>
            <a:off x="457199" y="381001"/>
            <a:ext cx="11277599" cy="5714999"/>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747871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4DF764D-A077-4BED-ABF1-8DF341BC85D7}"/>
              </a:ext>
            </a:extLst>
          </p:cNvPr>
          <p:cNvSpPr>
            <a:spLocks noGrp="1"/>
          </p:cNvSpPr>
          <p:nvPr>
            <p:ph type="pic" sz="quarter" idx="10"/>
          </p:nvPr>
        </p:nvSpPr>
        <p:spPr>
          <a:xfrm>
            <a:off x="1" y="0"/>
            <a:ext cx="12191999" cy="6858000"/>
          </a:xfrm>
          <a:solidFill>
            <a:srgbClr val="E5F4FF"/>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7541292" y="4124825"/>
            <a:ext cx="4650708" cy="1460415"/>
          </a:xfrm>
          <a:solidFill>
            <a:schemeClr val="bg1">
              <a:alpha val="80000"/>
            </a:schemeClr>
          </a:solidFill>
        </p:spPr>
        <p:txBody>
          <a:bodyPr lIns="502920" bIns="137160" anchor="ctr" anchorCtr="0">
            <a:normAutofit/>
          </a:bodyPr>
          <a:lstStyle>
            <a:lvl1pPr algn="l">
              <a:defRPr sz="3200">
                <a:solidFill>
                  <a:srgbClr val="0060A9"/>
                </a:solidFill>
              </a:defRPr>
            </a:lvl1pPr>
          </a:lstStyle>
          <a:p>
            <a:r>
              <a:rPr lang="en-US" dirty="0"/>
              <a:t>Click to add title</a:t>
            </a:r>
          </a:p>
        </p:txBody>
      </p:sp>
      <p:pic>
        <p:nvPicPr>
          <p:cNvPr id="7" name="Picture 6">
            <a:extLst>
              <a:ext uri="{FF2B5EF4-FFF2-40B4-BE49-F238E27FC236}">
                <a16:creationId xmlns:a16="http://schemas.microsoft.com/office/drawing/2014/main" id="{CBBF1DFF-6017-9199-0F12-4480E714E699}"/>
              </a:ext>
            </a:extLst>
          </p:cNvPr>
          <p:cNvPicPr>
            <a:picLocks noChangeAspect="1"/>
          </p:cNvPicPr>
          <p:nvPr userDrawn="1"/>
        </p:nvPicPr>
        <p:blipFill>
          <a:blip r:embed="rId2"/>
          <a:srcRect/>
          <a:stretch/>
        </p:blipFill>
        <p:spPr>
          <a:xfrm>
            <a:off x="457200" y="6217200"/>
            <a:ext cx="2498146" cy="540000"/>
          </a:xfrm>
          <a:prstGeom prst="rect">
            <a:avLst/>
          </a:prstGeom>
        </p:spPr>
      </p:pic>
    </p:spTree>
    <p:extLst>
      <p:ext uri="{BB962C8B-B14F-4D97-AF65-F5344CB8AC3E}">
        <p14:creationId xmlns:p14="http://schemas.microsoft.com/office/powerpoint/2010/main" val="21063226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98F9AA-2C87-421D-97C1-B4248DFDC2C2}"/>
              </a:ext>
            </a:extLst>
          </p:cNvPr>
          <p:cNvSpPr>
            <a:spLocks noGrp="1"/>
          </p:cNvSpPr>
          <p:nvPr>
            <p:ph type="title"/>
          </p:nvPr>
        </p:nvSpPr>
        <p:spPr>
          <a:xfrm>
            <a:off x="457200" y="381001"/>
            <a:ext cx="11277599"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E98FC63-C8D2-4CE6-A3F1-EE8ED24590C4}"/>
              </a:ext>
            </a:extLst>
          </p:cNvPr>
          <p:cNvSpPr>
            <a:spLocks noGrp="1"/>
          </p:cNvSpPr>
          <p:nvPr>
            <p:ph type="body" idx="1"/>
          </p:nvPr>
        </p:nvSpPr>
        <p:spPr>
          <a:xfrm>
            <a:off x="457200" y="1467858"/>
            <a:ext cx="11277600" cy="454593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CDC57CF0-034F-450D-937C-718D5AF1A059}"/>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pic>
        <p:nvPicPr>
          <p:cNvPr id="11" name="Picture 10">
            <a:extLst>
              <a:ext uri="{FF2B5EF4-FFF2-40B4-BE49-F238E27FC236}">
                <a16:creationId xmlns:a16="http://schemas.microsoft.com/office/drawing/2014/main" id="{85113363-2CC8-8D59-6591-18600A3A59A4}"/>
              </a:ext>
            </a:extLst>
          </p:cNvPr>
          <p:cNvPicPr>
            <a:picLocks noChangeAspect="1"/>
          </p:cNvPicPr>
          <p:nvPr userDrawn="1"/>
        </p:nvPicPr>
        <p:blipFill>
          <a:blip r:embed="rId23"/>
          <a:srcRect/>
          <a:stretch/>
        </p:blipFill>
        <p:spPr>
          <a:xfrm>
            <a:off x="457200" y="6217200"/>
            <a:ext cx="2498146" cy="540000"/>
          </a:xfrm>
          <a:prstGeom prst="rect">
            <a:avLst/>
          </a:prstGeom>
        </p:spPr>
      </p:pic>
    </p:spTree>
    <p:extLst>
      <p:ext uri="{BB962C8B-B14F-4D97-AF65-F5344CB8AC3E}">
        <p14:creationId xmlns:p14="http://schemas.microsoft.com/office/powerpoint/2010/main" val="1788353970"/>
      </p:ext>
    </p:extLst>
  </p:cSld>
  <p:clrMap bg1="lt1" tx1="dk1" bg2="lt2" tx2="dk2" accent1="accent1" accent2="accent2" accent3="accent3" accent4="accent4" accent5="accent5" accent6="accent6" hlink="hlink" folHlink="folHlink"/>
  <p:sldLayoutIdLst>
    <p:sldLayoutId id="2147483649" r:id="rId1"/>
    <p:sldLayoutId id="2147483678" r:id="rId2"/>
    <p:sldLayoutId id="2147483664" r:id="rId3"/>
    <p:sldLayoutId id="2147483665" r:id="rId4"/>
    <p:sldLayoutId id="2147483670" r:id="rId5"/>
    <p:sldLayoutId id="2147483672" r:id="rId6"/>
    <p:sldLayoutId id="2147483679" r:id="rId7"/>
    <p:sldLayoutId id="2147483682" r:id="rId8"/>
    <p:sldLayoutId id="2147483675" r:id="rId9"/>
    <p:sldLayoutId id="2147483654" r:id="rId10"/>
    <p:sldLayoutId id="2147483667" r:id="rId11"/>
    <p:sldLayoutId id="2147483680" r:id="rId12"/>
    <p:sldLayoutId id="2147483681" r:id="rId13"/>
    <p:sldLayoutId id="2147483668" r:id="rId14"/>
    <p:sldLayoutId id="2147483662" r:id="rId15"/>
    <p:sldLayoutId id="2147483677" r:id="rId16"/>
    <p:sldLayoutId id="2147483683" r:id="rId17"/>
    <p:sldLayoutId id="2147483685" r:id="rId18"/>
    <p:sldLayoutId id="2147483686" r:id="rId19"/>
    <p:sldLayoutId id="2147483687" r:id="rId20"/>
    <p:sldLayoutId id="2147483688" r:id="rId21"/>
  </p:sldLayoutIdLst>
  <p:hf hdr="0"/>
  <p:txStyles>
    <p:titleStyle>
      <a:lvl1pPr algn="l" defTabSz="914400" rtl="0" eaLnBrk="1" latinLnBrk="0" hangingPunct="1">
        <a:lnSpc>
          <a:spcPct val="90000"/>
        </a:lnSpc>
        <a:spcBef>
          <a:spcPct val="0"/>
        </a:spcBef>
        <a:buNone/>
        <a:defRPr sz="3200" kern="1200" spc="30" baseline="0">
          <a:solidFill>
            <a:srgbClr val="0060A9"/>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A4A3A4"/>
          </p15:clr>
        </p15:guide>
        <p15:guide id="2" pos="3840" userDrawn="1">
          <p15:clr>
            <a:srgbClr val="A4A3A4"/>
          </p15:clr>
        </p15:guide>
        <p15:guide id="3" pos="288" userDrawn="1">
          <p15:clr>
            <a:srgbClr val="547EBF"/>
          </p15:clr>
        </p15:guide>
        <p15:guide id="4" orient="horz" pos="240" userDrawn="1">
          <p15:clr>
            <a:srgbClr val="547EBF"/>
          </p15:clr>
        </p15:guide>
        <p15:guide id="5" pos="7392" userDrawn="1">
          <p15:clr>
            <a:srgbClr val="547EBF"/>
          </p15:clr>
        </p15:guide>
        <p15:guide id="6" orient="horz" pos="4080" userDrawn="1">
          <p15:clr>
            <a:srgbClr val="547EBF"/>
          </p15:clr>
        </p15:guide>
        <p15:guide id="7" pos="3960" userDrawn="1">
          <p15:clr>
            <a:srgbClr val="547EBF"/>
          </p15:clr>
        </p15:guide>
        <p15:guide id="8" pos="3720" userDrawn="1">
          <p15:clr>
            <a:srgbClr val="547EBF"/>
          </p15:clr>
        </p15:guide>
        <p15:guide id="9" pos="2112" userDrawn="1">
          <p15:clr>
            <a:srgbClr val="547EBF"/>
          </p15:clr>
        </p15:guide>
        <p15:guide id="10" pos="1848" userDrawn="1">
          <p15:clr>
            <a:srgbClr val="547EBF"/>
          </p15:clr>
        </p15:guide>
        <p15:guide id="11" pos="5568" userDrawn="1">
          <p15:clr>
            <a:srgbClr val="547EBF"/>
          </p15:clr>
        </p15:guide>
        <p15:guide id="12" pos="5832" userDrawn="1">
          <p15:clr>
            <a:srgbClr val="547EBF"/>
          </p15:clr>
        </p15:guide>
        <p15:guide id="13" pos="4968" userDrawn="1">
          <p15:clr>
            <a:srgbClr val="9FCC3B"/>
          </p15:clr>
        </p15:guide>
        <p15:guide id="14" pos="5208" userDrawn="1">
          <p15:clr>
            <a:srgbClr val="9FCC3B"/>
          </p15:clr>
        </p15:guide>
        <p15:guide id="15" pos="2712" userDrawn="1">
          <p15:clr>
            <a:srgbClr val="9FCC3B"/>
          </p15:clr>
        </p15:guide>
        <p15:guide id="16" pos="2472" userDrawn="1">
          <p15:clr>
            <a:srgbClr val="9FCC3B"/>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hyperlink" Target="http://www.iec.ch/standardsdev/resources/tcroles/" TargetMode="External"/><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6606B632-4255-4654-8478-6414B3AADE84}"/>
              </a:ext>
            </a:extLst>
          </p:cNvPr>
          <p:cNvPicPr>
            <a:picLocks noGrp="1" noChangeAspect="1"/>
          </p:cNvPicPr>
          <p:nvPr>
            <p:ph type="pic" sz="quarter" idx="10"/>
          </p:nvPr>
        </p:nvPicPr>
        <p:blipFill rotWithShape="1">
          <a:blip r:embed="rId2">
            <a:duotone>
              <a:schemeClr val="accent1">
                <a:shade val="45000"/>
                <a:satMod val="135000"/>
              </a:schemeClr>
              <a:prstClr val="white"/>
            </a:duotone>
          </a:blip>
          <a:srcRect l="19581" r="21930" b="1"/>
          <a:stretch/>
        </p:blipFill>
        <p:spPr>
          <a:xfrm>
            <a:off x="1" y="10"/>
            <a:ext cx="8963526" cy="6857990"/>
          </a:xfrm>
          <a:noFill/>
        </p:spPr>
      </p:pic>
      <p:sp>
        <p:nvSpPr>
          <p:cNvPr id="9" name="Titre 3">
            <a:extLst>
              <a:ext uri="{FF2B5EF4-FFF2-40B4-BE49-F238E27FC236}">
                <a16:creationId xmlns:a16="http://schemas.microsoft.com/office/drawing/2014/main" id="{F70BF8D2-3C03-4464-B005-FA57C2D73A1D}"/>
              </a:ext>
            </a:extLst>
          </p:cNvPr>
          <p:cNvSpPr>
            <a:spLocks noGrp="1"/>
          </p:cNvSpPr>
          <p:nvPr>
            <p:ph type="ctrTitle"/>
          </p:nvPr>
        </p:nvSpPr>
        <p:spPr>
          <a:xfrm>
            <a:off x="7105651" y="1828801"/>
            <a:ext cx="4722996" cy="1819274"/>
          </a:xfrm>
        </p:spPr>
        <p:txBody>
          <a:bodyPr anchor="b">
            <a:normAutofit/>
          </a:bodyPr>
          <a:lstStyle/>
          <a:p>
            <a:r>
              <a:rPr lang="en-GB" sz="2700" dirty="0"/>
              <a:t>Committee Structure</a:t>
            </a:r>
            <a:br>
              <a:rPr lang="en-GB" sz="2700" dirty="0"/>
            </a:br>
            <a:r>
              <a:rPr lang="en-GB" sz="2700" dirty="0"/>
              <a:t>Roles and Responsibilities </a:t>
            </a:r>
            <a:br>
              <a:rPr lang="en-GB" sz="2700" dirty="0"/>
            </a:br>
            <a:r>
              <a:rPr lang="en-GB" sz="2700" dirty="0"/>
              <a:t>of Officers</a:t>
            </a:r>
          </a:p>
        </p:txBody>
      </p:sp>
      <p:sp>
        <p:nvSpPr>
          <p:cNvPr id="14" name="Subtitle 3">
            <a:extLst>
              <a:ext uri="{FF2B5EF4-FFF2-40B4-BE49-F238E27FC236}">
                <a16:creationId xmlns:a16="http://schemas.microsoft.com/office/drawing/2014/main" id="{26FBF683-9109-F5A7-9C60-ED31D878D6BF}"/>
              </a:ext>
            </a:extLst>
          </p:cNvPr>
          <p:cNvSpPr>
            <a:spLocks noGrp="1"/>
          </p:cNvSpPr>
          <p:nvPr>
            <p:ph type="subTitle" idx="1"/>
          </p:nvPr>
        </p:nvSpPr>
        <p:spPr>
          <a:xfrm>
            <a:off x="7105651" y="3648075"/>
            <a:ext cx="4722996" cy="1204118"/>
          </a:xfrm>
        </p:spPr>
        <p:txBody>
          <a:bodyPr/>
          <a:lstStyle/>
          <a:p>
            <a:r>
              <a:rPr lang="en-US"/>
              <a:t>USNC</a:t>
            </a:r>
            <a:endParaRPr lang="en-US" dirty="0"/>
          </a:p>
        </p:txBody>
      </p:sp>
      <p:sp>
        <p:nvSpPr>
          <p:cNvPr id="6" name="TextBox 5">
            <a:extLst>
              <a:ext uri="{FF2B5EF4-FFF2-40B4-BE49-F238E27FC236}">
                <a16:creationId xmlns:a16="http://schemas.microsoft.com/office/drawing/2014/main" id="{159EEF38-C89A-4AA4-A5B3-E874838B2548}"/>
              </a:ext>
            </a:extLst>
          </p:cNvPr>
          <p:cNvSpPr txBox="1"/>
          <p:nvPr/>
        </p:nvSpPr>
        <p:spPr>
          <a:xfrm>
            <a:off x="431371" y="5157192"/>
            <a:ext cx="4191600" cy="297454"/>
          </a:xfrm>
          <a:prstGeom prst="rect">
            <a:avLst/>
          </a:prstGeom>
          <a:noFill/>
        </p:spPr>
        <p:txBody>
          <a:bodyPr wrap="square" rtlCol="0">
            <a:spAutoFit/>
          </a:bodyPr>
          <a:lstStyle/>
          <a:p>
            <a:endParaRPr lang="en-GB" sz="1333" b="1" kern="100" dirty="0">
              <a:solidFill>
                <a:schemeClr val="tx1">
                  <a:lumMod val="65000"/>
                  <a:lumOff val="35000"/>
                </a:schemeClr>
              </a:solidFill>
              <a:ea typeface="Meiryo" pitchFamily="34" charset="-128"/>
              <a:cs typeface="Meiryo" pitchFamily="34" charset="-128"/>
            </a:endParaRPr>
          </a:p>
        </p:txBody>
      </p:sp>
    </p:spTree>
    <p:extLst>
      <p:ext uri="{BB962C8B-B14F-4D97-AF65-F5344CB8AC3E}">
        <p14:creationId xmlns:p14="http://schemas.microsoft.com/office/powerpoint/2010/main" val="4085559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Full Committee Structure</a:t>
            </a:r>
          </a:p>
        </p:txBody>
      </p:sp>
      <p:sp>
        <p:nvSpPr>
          <p:cNvPr id="2" name="Slide Number Placeholder 1"/>
          <p:cNvSpPr>
            <a:spLocks noGrp="1"/>
          </p:cNvSpPr>
          <p:nvPr>
            <p:ph type="sldNum" sz="quarter" idx="4"/>
          </p:nvPr>
        </p:nvSpPr>
        <p:spPr/>
        <p:txBody>
          <a:bodyPr/>
          <a:lstStyle/>
          <a:p>
            <a:fld id="{C2B32AA8-9B4E-4D53-AE6E-350E87BFFB19}" type="slidenum">
              <a:rPr lang="fr-CH" smtClean="0"/>
              <a:t>10</a:t>
            </a:fld>
            <a:endParaRPr lang="fr-CH"/>
          </a:p>
        </p:txBody>
      </p:sp>
      <p:sp>
        <p:nvSpPr>
          <p:cNvPr id="6" name="Rounded Rectangle 5"/>
          <p:cNvSpPr/>
          <p:nvPr/>
        </p:nvSpPr>
        <p:spPr>
          <a:xfrm>
            <a:off x="2279576" y="1470049"/>
            <a:ext cx="7560840" cy="5330801"/>
          </a:xfrm>
          <a:prstGeom prst="roundRect">
            <a:avLst/>
          </a:prstGeom>
          <a:noFill/>
          <a:ln w="25400" cap="flat" cmpd="sng" algn="ctr">
            <a:solidFill>
              <a:schemeClr val="accent2"/>
            </a:solidFill>
            <a:prstDash val="solid"/>
          </a:ln>
          <a:effectLst/>
          <a:scene3d>
            <a:camera prst="orthographicFront"/>
            <a:lightRig rig="threePt" dir="t"/>
          </a:scene3d>
          <a:sp3d>
            <a:bevelT w="63500"/>
          </a:sp3d>
        </p:spPr>
        <p:txBody>
          <a:bodyPr lIns="91796" tIns="116996" rIns="89887" bIns="89887" spcCol="1270"/>
          <a:lstStyle/>
          <a:p>
            <a:pPr algn="ctr" defTabSz="622284">
              <a:lnSpc>
                <a:spcPct val="90000"/>
              </a:lnSpc>
              <a:spcAft>
                <a:spcPct val="35000"/>
              </a:spcAft>
              <a:defRPr/>
            </a:pPr>
            <a:endParaRPr lang="en-US" sz="1400" kern="0">
              <a:solidFill>
                <a:prstClr val="white"/>
              </a:solidFill>
              <a:latin typeface="Calibri"/>
              <a:cs typeface="Arial" pitchFamily="34" charset="0"/>
            </a:endParaRPr>
          </a:p>
        </p:txBody>
      </p:sp>
      <p:grpSp>
        <p:nvGrpSpPr>
          <p:cNvPr id="7" name="Group 6"/>
          <p:cNvGrpSpPr/>
          <p:nvPr/>
        </p:nvGrpSpPr>
        <p:grpSpPr>
          <a:xfrm>
            <a:off x="4079776" y="1700808"/>
            <a:ext cx="4032448" cy="504056"/>
            <a:chOff x="2555776" y="1556792"/>
            <a:chExt cx="4032448" cy="504056"/>
          </a:xfrm>
        </p:grpSpPr>
        <p:cxnSp>
          <p:nvCxnSpPr>
            <p:cNvPr id="8" name="Straight Connector 9"/>
            <p:cNvCxnSpPr>
              <a:cxnSpLocks noChangeShapeType="1"/>
              <a:stCxn id="10" idx="1"/>
              <a:endCxn id="9" idx="3"/>
            </p:cNvCxnSpPr>
            <p:nvPr/>
          </p:nvCxnSpPr>
          <p:spPr bwMode="auto">
            <a:xfrm flipH="1">
              <a:off x="3851920" y="1808820"/>
              <a:ext cx="1440160" cy="0"/>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sp>
          <p:nvSpPr>
            <p:cNvPr id="9" name="Rectangle 8"/>
            <p:cNvSpPr/>
            <p:nvPr/>
          </p:nvSpPr>
          <p:spPr>
            <a:xfrm>
              <a:off x="2555776" y="1556792"/>
              <a:ext cx="1296144" cy="504056"/>
            </a:xfrm>
            <a:prstGeom prst="rect">
              <a:avLst/>
            </a:prstGeom>
            <a:solidFill>
              <a:srgbClr val="1F497D">
                <a:lumMod val="60000"/>
                <a:lumOff val="40000"/>
              </a:srgbClr>
            </a:solidFill>
            <a:ln>
              <a:noFill/>
            </a:ln>
            <a:scene3d>
              <a:camera prst="orthographicFront"/>
              <a:lightRig rig="threePt" dir="t"/>
            </a:scene3d>
            <a:sp3d>
              <a:bevelT w="63500"/>
            </a:sp3d>
          </p:spPr>
          <p:txBody>
            <a:bodyPr lIns="0" tIns="0" rIns="0" bIns="0" anchor="ctr"/>
            <a:lstStyle/>
            <a:p>
              <a:pPr algn="ctr" defTabSz="914377">
                <a:defRPr/>
              </a:pPr>
              <a:r>
                <a:rPr lang="en-US" sz="1400" kern="0" dirty="0">
                  <a:solidFill>
                    <a:prstClr val="white"/>
                  </a:solidFill>
                </a:rPr>
                <a:t>Secretary</a:t>
              </a:r>
            </a:p>
          </p:txBody>
        </p:sp>
        <p:sp>
          <p:nvSpPr>
            <p:cNvPr id="10" name="Rectangle 9"/>
            <p:cNvSpPr/>
            <p:nvPr/>
          </p:nvSpPr>
          <p:spPr>
            <a:xfrm>
              <a:off x="5292080" y="1556792"/>
              <a:ext cx="1296144" cy="504056"/>
            </a:xfrm>
            <a:prstGeom prst="rect">
              <a:avLst/>
            </a:prstGeom>
            <a:solidFill>
              <a:srgbClr val="1F497D">
                <a:lumMod val="60000"/>
                <a:lumOff val="40000"/>
              </a:srgbClr>
            </a:solidFill>
            <a:ln>
              <a:noFill/>
            </a:ln>
            <a:scene3d>
              <a:camera prst="orthographicFront"/>
              <a:lightRig rig="threePt" dir="t"/>
            </a:scene3d>
            <a:sp3d>
              <a:bevelT w="63500"/>
            </a:sp3d>
          </p:spPr>
          <p:txBody>
            <a:bodyPr lIns="0" tIns="0" rIns="0" bIns="0" anchor="ctr"/>
            <a:lstStyle/>
            <a:p>
              <a:pPr algn="ctr" defTabSz="914377">
                <a:defRPr/>
              </a:pPr>
              <a:r>
                <a:rPr lang="en-US" sz="1400" kern="0" dirty="0">
                  <a:solidFill>
                    <a:prstClr val="white"/>
                  </a:solidFill>
                </a:rPr>
                <a:t>Chair</a:t>
              </a:r>
            </a:p>
          </p:txBody>
        </p:sp>
      </p:grpSp>
      <p:grpSp>
        <p:nvGrpSpPr>
          <p:cNvPr id="11" name="Group 10"/>
          <p:cNvGrpSpPr/>
          <p:nvPr/>
        </p:nvGrpSpPr>
        <p:grpSpPr>
          <a:xfrm>
            <a:off x="4295801" y="2348882"/>
            <a:ext cx="2248697" cy="4094535"/>
            <a:chOff x="2771800" y="1988841"/>
            <a:chExt cx="2248697" cy="4094534"/>
          </a:xfrm>
          <a:solidFill>
            <a:srgbClr val="CDDEF3"/>
          </a:solidFill>
        </p:grpSpPr>
        <p:cxnSp>
          <p:nvCxnSpPr>
            <p:cNvPr id="12" name="Straight Connector 11"/>
            <p:cNvCxnSpPr>
              <a:cxnSpLocks noChangeShapeType="1"/>
            </p:cNvCxnSpPr>
            <p:nvPr/>
          </p:nvCxnSpPr>
          <p:spPr bwMode="auto">
            <a:xfrm flipH="1" flipV="1">
              <a:off x="3848642" y="1988841"/>
              <a:ext cx="1" cy="451048"/>
            </a:xfrm>
            <a:prstGeom prst="line">
              <a:avLst/>
            </a:prstGeom>
            <a:grpFill/>
            <a:ln w="38100" cap="rnd" cmpd="sng" algn="ctr">
              <a:solidFill>
                <a:srgbClr val="C0504D"/>
              </a:solidFill>
              <a:prstDash val="solid"/>
              <a:miter lim="800000"/>
            </a:ln>
            <a:effectLst>
              <a:outerShdw blurRad="40000" dist="23000" dir="5400000" rotWithShape="0">
                <a:srgbClr val="000000">
                  <a:alpha val="35000"/>
                </a:srgbClr>
              </a:outerShdw>
            </a:effectLst>
          </p:spPr>
        </p:cxnSp>
        <p:sp>
          <p:nvSpPr>
            <p:cNvPr id="13" name="Rectangle 12"/>
            <p:cNvSpPr/>
            <p:nvPr/>
          </p:nvSpPr>
          <p:spPr>
            <a:xfrm>
              <a:off x="2771800" y="2420888"/>
              <a:ext cx="2248697" cy="3662487"/>
            </a:xfrm>
            <a:prstGeom prst="rect">
              <a:avLst/>
            </a:prstGeom>
            <a:grpFill/>
            <a:ln w="25400" cap="flat" cmpd="sng" algn="ctr">
              <a:noFill/>
              <a:prstDash val="solid"/>
            </a:ln>
            <a:effectLst/>
            <a:scene3d>
              <a:camera prst="orthographicFront"/>
              <a:lightRig rig="threePt" dir="t"/>
            </a:scene3d>
            <a:sp3d>
              <a:bevelT w="63500"/>
            </a:sp3d>
          </p:spPr>
          <p:txBody>
            <a:bodyPr lIns="40063" tIns="72000" rIns="40063" bIns="40063" spcCol="1270" anchor="t"/>
            <a:lstStyle/>
            <a:p>
              <a:pPr algn="ctr" defTabSz="622284">
                <a:lnSpc>
                  <a:spcPct val="90000"/>
                </a:lnSpc>
                <a:spcAft>
                  <a:spcPct val="35000"/>
                </a:spcAft>
                <a:defRPr/>
              </a:pPr>
              <a:r>
                <a:rPr lang="en-US" sz="1400" kern="0" dirty="0">
                  <a:latin typeface="Calibri"/>
                  <a:cs typeface="Arial" pitchFamily="34" charset="0"/>
                </a:rPr>
                <a:t>Subcommittee A</a:t>
              </a:r>
            </a:p>
          </p:txBody>
        </p:sp>
        <p:cxnSp>
          <p:nvCxnSpPr>
            <p:cNvPr id="14" name="Straight Connector 11"/>
            <p:cNvCxnSpPr>
              <a:cxnSpLocks noChangeShapeType="1"/>
              <a:stCxn id="31" idx="3"/>
              <a:endCxn id="32" idx="1"/>
            </p:cNvCxnSpPr>
            <p:nvPr/>
          </p:nvCxnSpPr>
          <p:spPr bwMode="auto">
            <a:xfrm>
              <a:off x="3707657" y="2951027"/>
              <a:ext cx="269239" cy="0"/>
            </a:xfrm>
            <a:prstGeom prst="line">
              <a:avLst/>
            </a:prstGeom>
            <a:grpFill/>
            <a:ln w="38100" cap="rnd" cmpd="sng" algn="ctr">
              <a:solidFill>
                <a:srgbClr val="C0504D"/>
              </a:solidFill>
              <a:prstDash val="solid"/>
              <a:miter lim="800000"/>
            </a:ln>
            <a:effectLst>
              <a:outerShdw blurRad="40000" dist="23000" dir="5400000" rotWithShape="0">
                <a:srgbClr val="000000">
                  <a:alpha val="35000"/>
                </a:srgbClr>
              </a:outerShdw>
            </a:effectLst>
          </p:spPr>
        </p:cxnSp>
        <p:cxnSp>
          <p:nvCxnSpPr>
            <p:cNvPr id="15" name="Straight Connector 11"/>
            <p:cNvCxnSpPr>
              <a:cxnSpLocks noChangeShapeType="1"/>
            </p:cNvCxnSpPr>
            <p:nvPr/>
          </p:nvCxnSpPr>
          <p:spPr bwMode="auto">
            <a:xfrm>
              <a:off x="3124296" y="3356992"/>
              <a:ext cx="0" cy="2351317"/>
            </a:xfrm>
            <a:prstGeom prst="line">
              <a:avLst/>
            </a:prstGeom>
            <a:grpFill/>
            <a:ln w="38100" cap="rnd" cmpd="sng" algn="ctr">
              <a:solidFill>
                <a:srgbClr val="C0504D"/>
              </a:solidFill>
              <a:prstDash val="solid"/>
              <a:miter lim="800000"/>
            </a:ln>
            <a:effectLst>
              <a:outerShdw blurRad="40000" dist="23000" dir="5400000" rotWithShape="0">
                <a:srgbClr val="000000">
                  <a:alpha val="35000"/>
                </a:srgbClr>
              </a:outerShdw>
            </a:effectLst>
          </p:spPr>
        </p:cxnSp>
        <p:sp>
          <p:nvSpPr>
            <p:cNvPr id="18" name="Freeform 17"/>
            <p:cNvSpPr/>
            <p:nvPr/>
          </p:nvSpPr>
          <p:spPr bwMode="auto">
            <a:xfrm>
              <a:off x="3654911" y="3708600"/>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grp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r>
                <a:rPr lang="en-US" sz="1400" kern="0" dirty="0">
                  <a:latin typeface="Calibri"/>
                  <a:cs typeface="Arial" pitchFamily="34" charset="0"/>
                </a:rPr>
                <a:t>WG 2</a:t>
              </a:r>
            </a:p>
          </p:txBody>
        </p:sp>
        <p:cxnSp>
          <p:nvCxnSpPr>
            <p:cNvPr id="19" name="Straight Connector 11"/>
            <p:cNvCxnSpPr>
              <a:cxnSpLocks noChangeShapeType="1"/>
            </p:cNvCxnSpPr>
            <p:nvPr/>
          </p:nvCxnSpPr>
          <p:spPr bwMode="auto">
            <a:xfrm>
              <a:off x="3124296" y="4065196"/>
              <a:ext cx="170575" cy="3444"/>
            </a:xfrm>
            <a:prstGeom prst="line">
              <a:avLst/>
            </a:prstGeom>
            <a:grpFill/>
            <a:ln w="38100" cap="rnd" cmpd="sng" algn="ctr">
              <a:solidFill>
                <a:srgbClr val="C0504D"/>
              </a:solidFill>
              <a:prstDash val="solid"/>
              <a:miter lim="800000"/>
            </a:ln>
            <a:effectLst>
              <a:outerShdw blurRad="40000" dist="23000" dir="5400000" rotWithShape="0">
                <a:srgbClr val="000000">
                  <a:alpha val="35000"/>
                </a:srgbClr>
              </a:outerShdw>
            </a:effectLst>
          </p:spPr>
        </p:cxnSp>
        <p:sp>
          <p:nvSpPr>
            <p:cNvPr id="22" name="Freeform 21"/>
            <p:cNvSpPr/>
            <p:nvPr/>
          </p:nvSpPr>
          <p:spPr bwMode="auto">
            <a:xfrm>
              <a:off x="3654911" y="4534708"/>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grpFill/>
            <a:ln w="25400" cap="flat" cmpd="sng" algn="ctr">
              <a:noFill/>
              <a:prstDash val="solid"/>
            </a:ln>
            <a:effectLst/>
            <a:scene3d>
              <a:camera prst="orthographicFront"/>
              <a:lightRig rig="threePt" dir="t"/>
            </a:scene3d>
            <a:sp3d>
              <a:bevelT w="63500"/>
            </a:sp3d>
          </p:spPr>
          <p:txBody>
            <a:bodyPr lIns="32973" tIns="32400" rIns="0" bIns="32973" spcCol="1270" anchor="ctr"/>
            <a:lstStyle/>
            <a:p>
              <a:pPr algn="r" defTabSz="622284">
                <a:lnSpc>
                  <a:spcPct val="90000"/>
                </a:lnSpc>
                <a:spcAft>
                  <a:spcPct val="35000"/>
                </a:spcAft>
                <a:defRPr/>
              </a:pPr>
              <a:r>
                <a:rPr lang="en-US" sz="1400" kern="0" dirty="0">
                  <a:latin typeface="Calibri"/>
                  <a:cs typeface="Arial" pitchFamily="34" charset="0"/>
                </a:rPr>
                <a:t>6YYY</a:t>
              </a:r>
            </a:p>
          </p:txBody>
        </p:sp>
        <p:cxnSp>
          <p:nvCxnSpPr>
            <p:cNvPr id="23" name="Straight Connector 11"/>
            <p:cNvCxnSpPr>
              <a:cxnSpLocks noChangeShapeType="1"/>
            </p:cNvCxnSpPr>
            <p:nvPr/>
          </p:nvCxnSpPr>
          <p:spPr bwMode="auto">
            <a:xfrm>
              <a:off x="3131840" y="4864698"/>
              <a:ext cx="163031" cy="0"/>
            </a:xfrm>
            <a:prstGeom prst="line">
              <a:avLst/>
            </a:prstGeom>
            <a:grpFill/>
            <a:ln w="38100" cap="rnd" cmpd="sng" algn="ctr">
              <a:solidFill>
                <a:srgbClr val="C0504D"/>
              </a:solidFill>
              <a:prstDash val="solid"/>
              <a:miter lim="800000"/>
            </a:ln>
            <a:effectLst>
              <a:outerShdw blurRad="40000" dist="23000" dir="5400000" rotWithShape="0">
                <a:srgbClr val="000000">
                  <a:alpha val="35000"/>
                </a:srgbClr>
              </a:outerShdw>
            </a:effectLst>
          </p:spPr>
        </p:cxnSp>
        <p:sp>
          <p:nvSpPr>
            <p:cNvPr id="25" name="Freeform 24"/>
            <p:cNvSpPr/>
            <p:nvPr/>
          </p:nvSpPr>
          <p:spPr bwMode="auto">
            <a:xfrm>
              <a:off x="3753416" y="5203003"/>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grp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r>
                <a:rPr lang="en-US" sz="1400" kern="0" dirty="0">
                  <a:latin typeface="Calibri"/>
                  <a:cs typeface="Arial" pitchFamily="34" charset="0"/>
                </a:rPr>
                <a:t>WG </a:t>
              </a:r>
            </a:p>
          </p:txBody>
        </p:sp>
        <p:sp>
          <p:nvSpPr>
            <p:cNvPr id="26" name="Freeform 25"/>
            <p:cNvSpPr/>
            <p:nvPr/>
          </p:nvSpPr>
          <p:spPr bwMode="auto">
            <a:xfrm>
              <a:off x="3654911" y="5336163"/>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grp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r>
                <a:rPr lang="en-US" sz="1400" kern="0" dirty="0">
                  <a:latin typeface="Calibri"/>
                  <a:cs typeface="Arial" pitchFamily="34" charset="0"/>
                </a:rPr>
                <a:t>WG 4</a:t>
              </a:r>
            </a:p>
          </p:txBody>
        </p:sp>
        <p:cxnSp>
          <p:nvCxnSpPr>
            <p:cNvPr id="27" name="Straight Connector 11"/>
            <p:cNvCxnSpPr>
              <a:cxnSpLocks noChangeShapeType="1"/>
            </p:cNvCxnSpPr>
            <p:nvPr/>
          </p:nvCxnSpPr>
          <p:spPr bwMode="auto">
            <a:xfrm flipV="1">
              <a:off x="3128068" y="5708308"/>
              <a:ext cx="163031" cy="1"/>
            </a:xfrm>
            <a:prstGeom prst="line">
              <a:avLst/>
            </a:prstGeom>
            <a:grpFill/>
            <a:ln w="38100" cap="rnd" cmpd="sng" algn="ctr">
              <a:solidFill>
                <a:srgbClr val="C0504D"/>
              </a:solidFill>
              <a:prstDash val="solid"/>
              <a:miter lim="800000"/>
            </a:ln>
            <a:effectLst>
              <a:outerShdw blurRad="40000" dist="23000" dir="5400000" rotWithShape="0">
                <a:srgbClr val="000000">
                  <a:alpha val="35000"/>
                </a:srgbClr>
              </a:outerShdw>
            </a:effectLst>
          </p:spPr>
        </p:cxnSp>
        <p:sp>
          <p:nvSpPr>
            <p:cNvPr id="28" name="Rectangle 27"/>
            <p:cNvSpPr/>
            <p:nvPr/>
          </p:nvSpPr>
          <p:spPr>
            <a:xfrm>
              <a:off x="3358603" y="5518368"/>
              <a:ext cx="691119" cy="189941"/>
            </a:xfrm>
            <a:prstGeom prst="rect">
              <a:avLst/>
            </a:prstGeom>
            <a:grpFill/>
            <a:ln>
              <a:noFill/>
            </a:ln>
            <a:scene3d>
              <a:camera prst="orthographicFront"/>
              <a:lightRig rig="threePt" dir="t"/>
            </a:scene3d>
            <a:sp3d>
              <a:bevelT w="38100" h="50800"/>
            </a:sp3d>
          </p:spPr>
          <p:txBody>
            <a:bodyPr lIns="0" tIns="0" rIns="0" bIns="0" anchor="ctr"/>
            <a:lstStyle/>
            <a:p>
              <a:pPr algn="ctr" defTabSz="914377">
                <a:defRPr/>
              </a:pPr>
              <a:r>
                <a:rPr lang="en-US" sz="1000" b="1" kern="0" dirty="0" err="1"/>
                <a:t>Convenor</a:t>
              </a:r>
              <a:endParaRPr lang="en-US" sz="1000" b="1" kern="0" dirty="0"/>
            </a:p>
          </p:txBody>
        </p:sp>
        <p:sp>
          <p:nvSpPr>
            <p:cNvPr id="29" name="Rectangle 28"/>
            <p:cNvSpPr/>
            <p:nvPr/>
          </p:nvSpPr>
          <p:spPr>
            <a:xfrm>
              <a:off x="3358602" y="4714115"/>
              <a:ext cx="691119" cy="189941"/>
            </a:xfrm>
            <a:prstGeom prst="rect">
              <a:avLst/>
            </a:prstGeom>
            <a:grpFill/>
            <a:ln>
              <a:noFill/>
            </a:ln>
            <a:scene3d>
              <a:camera prst="orthographicFront"/>
              <a:lightRig rig="threePt" dir="t"/>
            </a:scene3d>
            <a:sp3d>
              <a:bevelT w="38100" h="50800"/>
            </a:sp3d>
          </p:spPr>
          <p:txBody>
            <a:bodyPr lIns="0" tIns="0" rIns="0" bIns="0" anchor="ctr"/>
            <a:lstStyle/>
            <a:p>
              <a:pPr algn="ctr" defTabSz="914377">
                <a:defRPr/>
              </a:pPr>
              <a:r>
                <a:rPr lang="en-US" sz="1000" b="1" kern="0" dirty="0" err="1"/>
                <a:t>Convenor</a:t>
              </a:r>
              <a:endParaRPr lang="en-US" sz="1000" b="1" kern="0" dirty="0"/>
            </a:p>
          </p:txBody>
        </p:sp>
        <p:sp>
          <p:nvSpPr>
            <p:cNvPr id="30" name="Rectangle 29"/>
            <p:cNvSpPr/>
            <p:nvPr/>
          </p:nvSpPr>
          <p:spPr>
            <a:xfrm>
              <a:off x="3362716" y="3890805"/>
              <a:ext cx="691119" cy="189941"/>
            </a:xfrm>
            <a:prstGeom prst="rect">
              <a:avLst/>
            </a:prstGeom>
            <a:grpFill/>
            <a:ln>
              <a:noFill/>
            </a:ln>
            <a:scene3d>
              <a:camera prst="orthographicFront"/>
              <a:lightRig rig="threePt" dir="t"/>
            </a:scene3d>
            <a:sp3d>
              <a:bevelT w="38100" h="50800"/>
            </a:sp3d>
          </p:spPr>
          <p:txBody>
            <a:bodyPr lIns="0" tIns="0" rIns="0" bIns="0" anchor="ctr"/>
            <a:lstStyle/>
            <a:p>
              <a:pPr algn="ctr" defTabSz="914377">
                <a:defRPr/>
              </a:pPr>
              <a:r>
                <a:rPr lang="en-US" sz="1000" b="1" kern="0" dirty="0" err="1"/>
                <a:t>Convenor</a:t>
              </a:r>
              <a:endParaRPr lang="en-US" sz="1000" b="1" kern="0" dirty="0"/>
            </a:p>
          </p:txBody>
        </p:sp>
        <p:sp>
          <p:nvSpPr>
            <p:cNvPr id="31" name="Rectangle 30"/>
            <p:cNvSpPr/>
            <p:nvPr/>
          </p:nvSpPr>
          <p:spPr>
            <a:xfrm>
              <a:off x="2840659" y="2698999"/>
              <a:ext cx="866998" cy="504056"/>
            </a:xfrm>
            <a:prstGeom prst="rect">
              <a:avLst/>
            </a:prstGeom>
            <a:grpFill/>
            <a:ln>
              <a:noFill/>
            </a:ln>
            <a:scene3d>
              <a:camera prst="orthographicFront"/>
              <a:lightRig rig="threePt" dir="t"/>
            </a:scene3d>
            <a:sp3d>
              <a:bevelT w="63500"/>
            </a:sp3d>
          </p:spPr>
          <p:txBody>
            <a:bodyPr lIns="0" tIns="0" rIns="0" bIns="0" anchor="ctr"/>
            <a:lstStyle/>
            <a:p>
              <a:pPr algn="ctr" defTabSz="914377">
                <a:defRPr/>
              </a:pPr>
              <a:r>
                <a:rPr lang="en-US" sz="1400" kern="0" dirty="0"/>
                <a:t>Secretary</a:t>
              </a:r>
            </a:p>
          </p:txBody>
        </p:sp>
        <p:sp>
          <p:nvSpPr>
            <p:cNvPr id="32" name="Rectangle 31"/>
            <p:cNvSpPr/>
            <p:nvPr/>
          </p:nvSpPr>
          <p:spPr>
            <a:xfrm>
              <a:off x="3976896" y="2698999"/>
              <a:ext cx="955144" cy="504056"/>
            </a:xfrm>
            <a:prstGeom prst="rect">
              <a:avLst/>
            </a:prstGeom>
            <a:grpFill/>
            <a:ln>
              <a:noFill/>
            </a:ln>
            <a:scene3d>
              <a:camera prst="orthographicFront"/>
              <a:lightRig rig="threePt" dir="t"/>
            </a:scene3d>
            <a:sp3d>
              <a:bevelT w="63500"/>
            </a:sp3d>
          </p:spPr>
          <p:txBody>
            <a:bodyPr lIns="0" tIns="0" rIns="0" bIns="0" anchor="ctr"/>
            <a:lstStyle/>
            <a:p>
              <a:pPr algn="ctr" defTabSz="914377">
                <a:defRPr/>
              </a:pPr>
              <a:r>
                <a:rPr lang="en-US" sz="1400" kern="0" dirty="0"/>
                <a:t>Chair</a:t>
              </a:r>
            </a:p>
          </p:txBody>
        </p:sp>
        <p:sp>
          <p:nvSpPr>
            <p:cNvPr id="33" name="Freeform 32"/>
            <p:cNvSpPr/>
            <p:nvPr/>
          </p:nvSpPr>
          <p:spPr bwMode="auto">
            <a:xfrm>
              <a:off x="3294871" y="3818596"/>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grp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endParaRPr lang="en-US" sz="1400" kern="0" dirty="0">
                <a:latin typeface="Calibri"/>
                <a:cs typeface="Arial" pitchFamily="34" charset="0"/>
              </a:endParaRPr>
            </a:p>
            <a:p>
              <a:pPr algn="ctr" defTabSz="622284">
                <a:lnSpc>
                  <a:spcPct val="90000"/>
                </a:lnSpc>
                <a:spcAft>
                  <a:spcPct val="35000"/>
                </a:spcAft>
                <a:defRPr/>
              </a:pPr>
              <a:r>
                <a:rPr lang="en-US" sz="1400" kern="0" dirty="0">
                  <a:latin typeface="Calibri"/>
                  <a:cs typeface="Arial" pitchFamily="34" charset="0"/>
                </a:rPr>
                <a:t>WG 1</a:t>
              </a:r>
            </a:p>
          </p:txBody>
        </p:sp>
        <p:sp>
          <p:nvSpPr>
            <p:cNvPr id="34" name="Freeform 33"/>
            <p:cNvSpPr/>
            <p:nvPr/>
          </p:nvSpPr>
          <p:spPr bwMode="auto">
            <a:xfrm>
              <a:off x="3294871" y="4644704"/>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grp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endParaRPr lang="en-US" sz="1400" kern="0" dirty="0">
                <a:latin typeface="Calibri"/>
                <a:cs typeface="Arial" pitchFamily="34" charset="0"/>
              </a:endParaRPr>
            </a:p>
            <a:p>
              <a:pPr algn="ctr" defTabSz="622284">
                <a:lnSpc>
                  <a:spcPct val="90000"/>
                </a:lnSpc>
                <a:spcAft>
                  <a:spcPct val="35000"/>
                </a:spcAft>
                <a:defRPr/>
              </a:pPr>
              <a:r>
                <a:rPr lang="en-US" sz="1400" kern="0" dirty="0">
                  <a:latin typeface="Calibri"/>
                  <a:cs typeface="Arial" pitchFamily="34" charset="0"/>
                </a:rPr>
                <a:t>PT 6XXX</a:t>
              </a:r>
            </a:p>
          </p:txBody>
        </p:sp>
        <p:sp>
          <p:nvSpPr>
            <p:cNvPr id="35" name="Freeform 34"/>
            <p:cNvSpPr/>
            <p:nvPr/>
          </p:nvSpPr>
          <p:spPr bwMode="auto">
            <a:xfrm>
              <a:off x="3294871" y="5446159"/>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grp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endParaRPr lang="en-US" sz="1400" kern="0" dirty="0">
                <a:latin typeface="Calibri"/>
                <a:cs typeface="Arial" pitchFamily="34" charset="0"/>
              </a:endParaRPr>
            </a:p>
            <a:p>
              <a:pPr algn="ctr" defTabSz="622284">
                <a:lnSpc>
                  <a:spcPct val="90000"/>
                </a:lnSpc>
                <a:spcAft>
                  <a:spcPct val="35000"/>
                </a:spcAft>
                <a:defRPr/>
              </a:pPr>
              <a:r>
                <a:rPr lang="en-US" sz="1400" kern="0" dirty="0">
                  <a:latin typeface="Calibri"/>
                  <a:cs typeface="Arial" pitchFamily="34" charset="0"/>
                </a:rPr>
                <a:t>MT 3</a:t>
              </a:r>
            </a:p>
          </p:txBody>
        </p:sp>
        <p:cxnSp>
          <p:nvCxnSpPr>
            <p:cNvPr id="36" name="Straight Connector 11"/>
            <p:cNvCxnSpPr>
              <a:cxnSpLocks noChangeShapeType="1"/>
            </p:cNvCxnSpPr>
            <p:nvPr/>
          </p:nvCxnSpPr>
          <p:spPr bwMode="auto">
            <a:xfrm>
              <a:off x="3124296" y="3356992"/>
              <a:ext cx="724345" cy="0"/>
            </a:xfrm>
            <a:prstGeom prst="line">
              <a:avLst/>
            </a:prstGeom>
            <a:grpFill/>
            <a:ln w="38100" cap="rnd" cmpd="sng" algn="ctr">
              <a:solidFill>
                <a:srgbClr val="C0504D"/>
              </a:solidFill>
              <a:prstDash val="solid"/>
              <a:miter lim="800000"/>
            </a:ln>
            <a:effectLst>
              <a:outerShdw blurRad="40000" dist="23000" dir="5400000" rotWithShape="0">
                <a:srgbClr val="000000">
                  <a:alpha val="35000"/>
                </a:srgbClr>
              </a:outerShdw>
            </a:effectLst>
          </p:spPr>
        </p:cxnSp>
        <p:cxnSp>
          <p:nvCxnSpPr>
            <p:cNvPr id="37" name="Straight Connector 11"/>
            <p:cNvCxnSpPr>
              <a:cxnSpLocks noChangeShapeType="1"/>
            </p:cNvCxnSpPr>
            <p:nvPr/>
          </p:nvCxnSpPr>
          <p:spPr bwMode="auto">
            <a:xfrm flipV="1">
              <a:off x="3851920" y="2951027"/>
              <a:ext cx="0" cy="402252"/>
            </a:xfrm>
            <a:prstGeom prst="line">
              <a:avLst/>
            </a:prstGeom>
            <a:grpFill/>
            <a:ln w="38100" cap="rnd" cmpd="sng" algn="ctr">
              <a:solidFill>
                <a:srgbClr val="C0504D"/>
              </a:solidFill>
              <a:prstDash val="solid"/>
              <a:miter lim="800000"/>
            </a:ln>
            <a:effectLst>
              <a:outerShdw blurRad="40000" dist="23000" dir="5400000" rotWithShape="0">
                <a:srgbClr val="000000">
                  <a:alpha val="35000"/>
                </a:srgbClr>
              </a:outerShdw>
            </a:effectLst>
          </p:spPr>
        </p:cxnSp>
        <p:sp>
          <p:nvSpPr>
            <p:cNvPr id="38" name="Rectangle 37"/>
            <p:cNvSpPr/>
            <p:nvPr/>
          </p:nvSpPr>
          <p:spPr>
            <a:xfrm>
              <a:off x="3373084" y="3885335"/>
              <a:ext cx="691119" cy="189941"/>
            </a:xfrm>
            <a:prstGeom prst="rect">
              <a:avLst/>
            </a:prstGeom>
            <a:grpFill/>
            <a:ln>
              <a:noFill/>
            </a:ln>
            <a:scene3d>
              <a:camera prst="orthographicFront"/>
              <a:lightRig rig="threePt" dir="t"/>
            </a:scene3d>
            <a:sp3d>
              <a:bevelT w="38100" h="50800"/>
            </a:sp3d>
          </p:spPr>
          <p:txBody>
            <a:bodyPr lIns="0" tIns="0" rIns="0" bIns="0" anchor="ctr"/>
            <a:lstStyle/>
            <a:p>
              <a:pPr algn="ctr" defTabSz="914377">
                <a:defRPr/>
              </a:pPr>
              <a:r>
                <a:rPr lang="en-US" sz="1000" b="1" kern="0" dirty="0" err="1"/>
                <a:t>Convenor</a:t>
              </a:r>
              <a:endParaRPr lang="en-US" sz="1000" b="1" kern="0" dirty="0"/>
            </a:p>
          </p:txBody>
        </p:sp>
        <p:sp>
          <p:nvSpPr>
            <p:cNvPr id="39" name="Rectangle 38"/>
            <p:cNvSpPr/>
            <p:nvPr/>
          </p:nvSpPr>
          <p:spPr>
            <a:xfrm>
              <a:off x="3364241" y="4732429"/>
              <a:ext cx="691119" cy="189941"/>
            </a:xfrm>
            <a:prstGeom prst="rect">
              <a:avLst/>
            </a:prstGeom>
            <a:grpFill/>
            <a:ln>
              <a:noFill/>
            </a:ln>
            <a:scene3d>
              <a:camera prst="orthographicFront"/>
              <a:lightRig rig="threePt" dir="t"/>
            </a:scene3d>
            <a:sp3d>
              <a:bevelT w="38100" h="50800"/>
            </a:sp3d>
          </p:spPr>
          <p:txBody>
            <a:bodyPr lIns="0" tIns="0" rIns="0" bIns="0" anchor="ctr"/>
            <a:lstStyle/>
            <a:p>
              <a:pPr algn="ctr" defTabSz="914377">
                <a:defRPr/>
              </a:pPr>
              <a:r>
                <a:rPr lang="en-US" sz="1000" b="1" kern="0" dirty="0" err="1"/>
                <a:t>Proj</a:t>
              </a:r>
              <a:r>
                <a:rPr lang="en-US" sz="1000" b="1" kern="0" dirty="0"/>
                <a:t>. Lead.</a:t>
              </a:r>
            </a:p>
          </p:txBody>
        </p:sp>
        <p:sp>
          <p:nvSpPr>
            <p:cNvPr id="40" name="Rectangle 39"/>
            <p:cNvSpPr/>
            <p:nvPr/>
          </p:nvSpPr>
          <p:spPr>
            <a:xfrm>
              <a:off x="3364240" y="5525004"/>
              <a:ext cx="691119" cy="189941"/>
            </a:xfrm>
            <a:prstGeom prst="rect">
              <a:avLst/>
            </a:prstGeom>
            <a:grpFill/>
            <a:ln>
              <a:noFill/>
            </a:ln>
            <a:scene3d>
              <a:camera prst="orthographicFront"/>
              <a:lightRig rig="threePt" dir="t"/>
            </a:scene3d>
            <a:sp3d>
              <a:bevelT w="38100" h="50800"/>
            </a:sp3d>
          </p:spPr>
          <p:txBody>
            <a:bodyPr lIns="0" tIns="0" rIns="0" bIns="0" anchor="ctr"/>
            <a:lstStyle/>
            <a:p>
              <a:pPr algn="ctr" defTabSz="914377">
                <a:defRPr/>
              </a:pPr>
              <a:r>
                <a:rPr lang="en-US" sz="1000" b="1" kern="0" dirty="0" err="1"/>
                <a:t>Convenor</a:t>
              </a:r>
              <a:endParaRPr lang="en-US" sz="1000" b="1" kern="0" dirty="0"/>
            </a:p>
          </p:txBody>
        </p:sp>
      </p:grpSp>
      <p:cxnSp>
        <p:nvCxnSpPr>
          <p:cNvPr id="48" name="Straight Connector 11"/>
          <p:cNvCxnSpPr>
            <a:cxnSpLocks noChangeShapeType="1"/>
          </p:cNvCxnSpPr>
          <p:nvPr/>
        </p:nvCxnSpPr>
        <p:spPr bwMode="auto">
          <a:xfrm flipV="1">
            <a:off x="8400256" y="2348882"/>
            <a:ext cx="0" cy="211407"/>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cxnSp>
        <p:nvCxnSpPr>
          <p:cNvPr id="49" name="Straight Connector 11"/>
          <p:cNvCxnSpPr>
            <a:cxnSpLocks noChangeShapeType="1"/>
          </p:cNvCxnSpPr>
          <p:nvPr/>
        </p:nvCxnSpPr>
        <p:spPr bwMode="auto">
          <a:xfrm>
            <a:off x="7742541" y="2348880"/>
            <a:ext cx="657715" cy="0"/>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sp>
        <p:nvSpPr>
          <p:cNvPr id="52" name="Rectangle 51"/>
          <p:cNvSpPr/>
          <p:nvPr/>
        </p:nvSpPr>
        <p:spPr>
          <a:xfrm>
            <a:off x="7375697" y="2564906"/>
            <a:ext cx="2248697" cy="3662487"/>
          </a:xfrm>
          <a:prstGeom prst="rect">
            <a:avLst/>
          </a:prstGeom>
          <a:solidFill>
            <a:srgbClr val="1F497D"/>
          </a:solidFill>
          <a:ln w="25400" cap="flat" cmpd="sng" algn="ctr">
            <a:solidFill>
              <a:schemeClr val="accent2"/>
            </a:solidFill>
            <a:prstDash val="solid"/>
          </a:ln>
          <a:effectLst/>
          <a:scene3d>
            <a:camera prst="orthographicFront"/>
            <a:lightRig rig="threePt" dir="t"/>
          </a:scene3d>
          <a:sp3d>
            <a:bevelT w="63500"/>
          </a:sp3d>
        </p:spPr>
        <p:txBody>
          <a:bodyPr lIns="40063" tIns="40063" rIns="40063" bIns="40063" spcCol="1270" anchor="t"/>
          <a:lstStyle/>
          <a:p>
            <a:pPr algn="ctr" defTabSz="622284">
              <a:lnSpc>
                <a:spcPct val="90000"/>
              </a:lnSpc>
              <a:spcAft>
                <a:spcPct val="35000"/>
              </a:spcAft>
              <a:defRPr/>
            </a:pPr>
            <a:r>
              <a:rPr lang="en-US" sz="1400" kern="0" dirty="0">
                <a:solidFill>
                  <a:prstClr val="white"/>
                </a:solidFill>
                <a:latin typeface="Calibri"/>
                <a:cs typeface="Arial" pitchFamily="34" charset="0"/>
              </a:rPr>
              <a:t>Subcommittee C …</a:t>
            </a:r>
          </a:p>
        </p:txBody>
      </p:sp>
      <p:sp>
        <p:nvSpPr>
          <p:cNvPr id="53" name="Rectangle 52"/>
          <p:cNvSpPr/>
          <p:nvPr/>
        </p:nvSpPr>
        <p:spPr>
          <a:xfrm>
            <a:off x="6672065" y="2780930"/>
            <a:ext cx="2248697" cy="3662487"/>
          </a:xfrm>
          <a:prstGeom prst="rect">
            <a:avLst/>
          </a:prstGeom>
          <a:solidFill>
            <a:schemeClr val="tx2">
              <a:lumMod val="75000"/>
            </a:schemeClr>
          </a:solidFill>
          <a:ln w="25400" cap="flat" cmpd="sng" algn="ctr">
            <a:noFill/>
            <a:prstDash val="solid"/>
          </a:ln>
          <a:effectLst/>
          <a:scene3d>
            <a:camera prst="orthographicFront"/>
            <a:lightRig rig="threePt" dir="t"/>
          </a:scene3d>
          <a:sp3d>
            <a:bevelT w="63500"/>
          </a:sp3d>
        </p:spPr>
        <p:txBody>
          <a:bodyPr lIns="40063" tIns="72000" rIns="40063" bIns="40063" spcCol="1270" anchor="t"/>
          <a:lstStyle/>
          <a:p>
            <a:pPr algn="ctr" defTabSz="622284">
              <a:lnSpc>
                <a:spcPct val="90000"/>
              </a:lnSpc>
              <a:spcAft>
                <a:spcPct val="35000"/>
              </a:spcAft>
              <a:defRPr/>
            </a:pPr>
            <a:r>
              <a:rPr lang="en-US" sz="1400" kern="0" dirty="0">
                <a:solidFill>
                  <a:prstClr val="white"/>
                </a:solidFill>
                <a:latin typeface="Calibri"/>
                <a:cs typeface="Arial" pitchFamily="34" charset="0"/>
              </a:rPr>
              <a:t>Subcommittee B</a:t>
            </a:r>
          </a:p>
        </p:txBody>
      </p:sp>
      <p:cxnSp>
        <p:nvCxnSpPr>
          <p:cNvPr id="54" name="Straight Connector 11"/>
          <p:cNvCxnSpPr>
            <a:cxnSpLocks noChangeShapeType="1"/>
            <a:stCxn id="71" idx="3"/>
            <a:endCxn id="72" idx="1"/>
          </p:cNvCxnSpPr>
          <p:nvPr/>
        </p:nvCxnSpPr>
        <p:spPr bwMode="auto">
          <a:xfrm>
            <a:off x="7607922" y="3311067"/>
            <a:ext cx="269239" cy="0"/>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sp>
        <p:nvSpPr>
          <p:cNvPr id="57" name="Freeform 56"/>
          <p:cNvSpPr/>
          <p:nvPr/>
        </p:nvSpPr>
        <p:spPr bwMode="auto">
          <a:xfrm>
            <a:off x="7555177" y="4068640"/>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r>
              <a:rPr lang="en-US" sz="1400" kern="0" dirty="0">
                <a:solidFill>
                  <a:prstClr val="white"/>
                </a:solidFill>
                <a:latin typeface="Calibri"/>
                <a:cs typeface="Arial" pitchFamily="34" charset="0"/>
              </a:rPr>
              <a:t>WG 4</a:t>
            </a:r>
          </a:p>
        </p:txBody>
      </p:sp>
      <p:sp>
        <p:nvSpPr>
          <p:cNvPr id="60" name="Freeform 59"/>
          <p:cNvSpPr/>
          <p:nvPr/>
        </p:nvSpPr>
        <p:spPr bwMode="auto">
          <a:xfrm>
            <a:off x="7555177" y="4894748"/>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0" bIns="32973" spcCol="1270" anchor="ctr"/>
          <a:lstStyle/>
          <a:p>
            <a:pPr algn="r" defTabSz="622284">
              <a:lnSpc>
                <a:spcPct val="90000"/>
              </a:lnSpc>
              <a:spcAft>
                <a:spcPct val="35000"/>
              </a:spcAft>
              <a:defRPr/>
            </a:pPr>
            <a:r>
              <a:rPr lang="en-US" sz="1400" kern="0" dirty="0">
                <a:solidFill>
                  <a:prstClr val="white"/>
                </a:solidFill>
                <a:latin typeface="Calibri"/>
                <a:cs typeface="Arial" pitchFamily="34" charset="0"/>
              </a:rPr>
              <a:t>6YYY</a:t>
            </a:r>
          </a:p>
        </p:txBody>
      </p:sp>
      <p:sp>
        <p:nvSpPr>
          <p:cNvPr id="62" name="Freeform 61"/>
          <p:cNvSpPr/>
          <p:nvPr/>
        </p:nvSpPr>
        <p:spPr bwMode="auto">
          <a:xfrm>
            <a:off x="7653681" y="5563043"/>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r>
              <a:rPr lang="en-US" sz="1400" kern="0" dirty="0">
                <a:solidFill>
                  <a:prstClr val="white"/>
                </a:solidFill>
                <a:latin typeface="Calibri"/>
                <a:cs typeface="Arial" pitchFamily="34" charset="0"/>
              </a:rPr>
              <a:t>WG </a:t>
            </a:r>
          </a:p>
        </p:txBody>
      </p:sp>
      <p:sp>
        <p:nvSpPr>
          <p:cNvPr id="63" name="Freeform 62"/>
          <p:cNvSpPr/>
          <p:nvPr/>
        </p:nvSpPr>
        <p:spPr bwMode="auto">
          <a:xfrm>
            <a:off x="7555177" y="5696203"/>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r>
              <a:rPr lang="en-US" sz="1400" kern="0" dirty="0">
                <a:solidFill>
                  <a:prstClr val="white"/>
                </a:solidFill>
                <a:latin typeface="Calibri"/>
                <a:cs typeface="Arial" pitchFamily="34" charset="0"/>
              </a:rPr>
              <a:t>WG 2</a:t>
            </a:r>
          </a:p>
        </p:txBody>
      </p:sp>
      <p:sp>
        <p:nvSpPr>
          <p:cNvPr id="64" name="Rectangle 63"/>
          <p:cNvSpPr/>
          <p:nvPr/>
        </p:nvSpPr>
        <p:spPr>
          <a:xfrm>
            <a:off x="7262982" y="4245424"/>
            <a:ext cx="691119" cy="189941"/>
          </a:xfrm>
          <a:prstGeom prst="rect">
            <a:avLst/>
          </a:prstGeom>
          <a:solidFill>
            <a:srgbClr val="1F497D">
              <a:lumMod val="60000"/>
              <a:lumOff val="40000"/>
            </a:srgbClr>
          </a:solidFill>
          <a:ln>
            <a:noFill/>
          </a:ln>
          <a:scene3d>
            <a:camera prst="orthographicFront"/>
            <a:lightRig rig="threePt" dir="t"/>
          </a:scene3d>
          <a:sp3d>
            <a:bevelT w="38100" h="50800"/>
          </a:sp3d>
        </p:spPr>
        <p:txBody>
          <a:bodyPr lIns="0" tIns="0" rIns="0" bIns="0" anchor="ctr"/>
          <a:lstStyle/>
          <a:p>
            <a:pPr algn="ctr" defTabSz="914377">
              <a:defRPr/>
            </a:pPr>
            <a:r>
              <a:rPr lang="en-US" sz="1000" b="1" kern="0" dirty="0" err="1">
                <a:solidFill>
                  <a:prstClr val="white"/>
                </a:solidFill>
              </a:rPr>
              <a:t>Convenor</a:t>
            </a:r>
            <a:endParaRPr lang="en-US" sz="1000" b="1" kern="0" dirty="0">
              <a:solidFill>
                <a:prstClr val="white"/>
              </a:solidFill>
            </a:endParaRPr>
          </a:p>
        </p:txBody>
      </p:sp>
      <p:sp>
        <p:nvSpPr>
          <p:cNvPr id="65" name="Rectangle 64"/>
          <p:cNvSpPr/>
          <p:nvPr/>
        </p:nvSpPr>
        <p:spPr>
          <a:xfrm>
            <a:off x="7262982" y="5076954"/>
            <a:ext cx="691119" cy="189941"/>
          </a:xfrm>
          <a:prstGeom prst="rect">
            <a:avLst/>
          </a:prstGeom>
          <a:solidFill>
            <a:srgbClr val="1F497D">
              <a:lumMod val="60000"/>
              <a:lumOff val="40000"/>
            </a:srgbClr>
          </a:solidFill>
          <a:ln>
            <a:noFill/>
          </a:ln>
          <a:scene3d>
            <a:camera prst="orthographicFront"/>
            <a:lightRig rig="threePt" dir="t"/>
          </a:scene3d>
          <a:sp3d>
            <a:bevelT w="38100" h="50800"/>
          </a:sp3d>
        </p:spPr>
        <p:txBody>
          <a:bodyPr lIns="0" tIns="0" rIns="0" bIns="0" anchor="ctr"/>
          <a:lstStyle/>
          <a:p>
            <a:pPr algn="ctr" defTabSz="914377">
              <a:defRPr/>
            </a:pPr>
            <a:r>
              <a:rPr lang="en-US" sz="1000" b="1" kern="0" dirty="0" err="1">
                <a:solidFill>
                  <a:prstClr val="white"/>
                </a:solidFill>
              </a:rPr>
              <a:t>Convenor</a:t>
            </a:r>
            <a:endParaRPr lang="en-US" sz="1000" b="1" kern="0" dirty="0">
              <a:solidFill>
                <a:prstClr val="white"/>
              </a:solidFill>
            </a:endParaRPr>
          </a:p>
        </p:txBody>
      </p:sp>
      <p:sp>
        <p:nvSpPr>
          <p:cNvPr id="66" name="Rectangle 65"/>
          <p:cNvSpPr/>
          <p:nvPr/>
        </p:nvSpPr>
        <p:spPr>
          <a:xfrm>
            <a:off x="7259781" y="5878408"/>
            <a:ext cx="691119" cy="189941"/>
          </a:xfrm>
          <a:prstGeom prst="rect">
            <a:avLst/>
          </a:prstGeom>
          <a:solidFill>
            <a:srgbClr val="1F497D">
              <a:lumMod val="60000"/>
              <a:lumOff val="40000"/>
            </a:srgbClr>
          </a:solidFill>
          <a:ln>
            <a:noFill/>
          </a:ln>
          <a:scene3d>
            <a:camera prst="orthographicFront"/>
            <a:lightRig rig="threePt" dir="t"/>
          </a:scene3d>
          <a:sp3d>
            <a:bevelT w="38100" h="50800"/>
          </a:sp3d>
        </p:spPr>
        <p:txBody>
          <a:bodyPr lIns="0" tIns="0" rIns="0" bIns="0" anchor="ctr"/>
          <a:lstStyle/>
          <a:p>
            <a:pPr algn="ctr" defTabSz="914377">
              <a:defRPr/>
            </a:pPr>
            <a:r>
              <a:rPr lang="en-US" sz="1000" b="1" kern="0" dirty="0" err="1">
                <a:solidFill>
                  <a:prstClr val="white"/>
                </a:solidFill>
              </a:rPr>
              <a:t>Convenor</a:t>
            </a:r>
            <a:endParaRPr lang="en-US" sz="1000" b="1" kern="0" dirty="0">
              <a:solidFill>
                <a:prstClr val="white"/>
              </a:solidFill>
            </a:endParaRPr>
          </a:p>
        </p:txBody>
      </p:sp>
      <p:cxnSp>
        <p:nvCxnSpPr>
          <p:cNvPr id="67" name="Straight Connector 11"/>
          <p:cNvCxnSpPr>
            <a:cxnSpLocks noChangeShapeType="1"/>
          </p:cNvCxnSpPr>
          <p:nvPr/>
        </p:nvCxnSpPr>
        <p:spPr bwMode="auto">
          <a:xfrm>
            <a:off x="7022675" y="3713320"/>
            <a:ext cx="0" cy="2355029"/>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cxnSp>
        <p:nvCxnSpPr>
          <p:cNvPr id="68" name="Straight Connector 11"/>
          <p:cNvCxnSpPr>
            <a:cxnSpLocks noChangeShapeType="1"/>
          </p:cNvCxnSpPr>
          <p:nvPr/>
        </p:nvCxnSpPr>
        <p:spPr bwMode="auto">
          <a:xfrm>
            <a:off x="7022677" y="4425237"/>
            <a:ext cx="170575" cy="3444"/>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cxnSp>
        <p:nvCxnSpPr>
          <p:cNvPr id="69" name="Straight Connector 11"/>
          <p:cNvCxnSpPr>
            <a:cxnSpLocks noChangeShapeType="1"/>
          </p:cNvCxnSpPr>
          <p:nvPr/>
        </p:nvCxnSpPr>
        <p:spPr bwMode="auto">
          <a:xfrm>
            <a:off x="7030221" y="5224739"/>
            <a:ext cx="163031" cy="0"/>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cxnSp>
        <p:nvCxnSpPr>
          <p:cNvPr id="70" name="Straight Connector 11"/>
          <p:cNvCxnSpPr>
            <a:cxnSpLocks noChangeShapeType="1"/>
          </p:cNvCxnSpPr>
          <p:nvPr/>
        </p:nvCxnSpPr>
        <p:spPr bwMode="auto">
          <a:xfrm flipV="1">
            <a:off x="7026449" y="6068349"/>
            <a:ext cx="163031" cy="1"/>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sp>
        <p:nvSpPr>
          <p:cNvPr id="71" name="Rectangle 70"/>
          <p:cNvSpPr/>
          <p:nvPr/>
        </p:nvSpPr>
        <p:spPr>
          <a:xfrm>
            <a:off x="6740923" y="3059039"/>
            <a:ext cx="866999" cy="504056"/>
          </a:xfrm>
          <a:prstGeom prst="rect">
            <a:avLst/>
          </a:prstGeom>
          <a:solidFill>
            <a:srgbClr val="1F497D">
              <a:lumMod val="60000"/>
              <a:lumOff val="40000"/>
            </a:srgbClr>
          </a:solidFill>
          <a:ln>
            <a:noFill/>
          </a:ln>
          <a:scene3d>
            <a:camera prst="orthographicFront"/>
            <a:lightRig rig="threePt" dir="t"/>
          </a:scene3d>
          <a:sp3d>
            <a:bevelT w="63500"/>
          </a:sp3d>
        </p:spPr>
        <p:txBody>
          <a:bodyPr lIns="0" tIns="0" rIns="0" bIns="0" anchor="ctr"/>
          <a:lstStyle/>
          <a:p>
            <a:pPr algn="ctr" defTabSz="914377">
              <a:defRPr/>
            </a:pPr>
            <a:r>
              <a:rPr lang="en-US" sz="1400" kern="0" dirty="0">
                <a:solidFill>
                  <a:prstClr val="white"/>
                </a:solidFill>
              </a:rPr>
              <a:t>Secretary</a:t>
            </a:r>
          </a:p>
        </p:txBody>
      </p:sp>
      <p:sp>
        <p:nvSpPr>
          <p:cNvPr id="72" name="Rectangle 71"/>
          <p:cNvSpPr/>
          <p:nvPr/>
        </p:nvSpPr>
        <p:spPr>
          <a:xfrm>
            <a:off x="7877160" y="3059039"/>
            <a:ext cx="955144" cy="504056"/>
          </a:xfrm>
          <a:prstGeom prst="rect">
            <a:avLst/>
          </a:prstGeom>
          <a:solidFill>
            <a:srgbClr val="1F497D">
              <a:lumMod val="60000"/>
              <a:lumOff val="40000"/>
            </a:srgbClr>
          </a:solidFill>
          <a:ln>
            <a:noFill/>
          </a:ln>
          <a:scene3d>
            <a:camera prst="orthographicFront"/>
            <a:lightRig rig="threePt" dir="t"/>
          </a:scene3d>
          <a:sp3d>
            <a:bevelT w="63500"/>
          </a:sp3d>
        </p:spPr>
        <p:txBody>
          <a:bodyPr lIns="0" tIns="0" rIns="0" bIns="0" anchor="ctr"/>
          <a:lstStyle/>
          <a:p>
            <a:pPr algn="ctr" defTabSz="914377">
              <a:defRPr/>
            </a:pPr>
            <a:r>
              <a:rPr lang="en-US" sz="1400" kern="0" dirty="0">
                <a:solidFill>
                  <a:prstClr val="white"/>
                </a:solidFill>
              </a:rPr>
              <a:t>Chair</a:t>
            </a:r>
          </a:p>
        </p:txBody>
      </p:sp>
      <p:sp>
        <p:nvSpPr>
          <p:cNvPr id="73" name="Freeform 72"/>
          <p:cNvSpPr/>
          <p:nvPr/>
        </p:nvSpPr>
        <p:spPr bwMode="auto">
          <a:xfrm>
            <a:off x="7195137" y="4178636"/>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endParaRPr lang="en-US" sz="1400" kern="0" dirty="0">
              <a:solidFill>
                <a:prstClr val="white"/>
              </a:solidFill>
              <a:latin typeface="Calibri"/>
              <a:cs typeface="Arial" pitchFamily="34" charset="0"/>
            </a:endParaRPr>
          </a:p>
          <a:p>
            <a:pPr algn="ctr" defTabSz="622284">
              <a:lnSpc>
                <a:spcPct val="90000"/>
              </a:lnSpc>
              <a:spcAft>
                <a:spcPct val="35000"/>
              </a:spcAft>
              <a:defRPr/>
            </a:pPr>
            <a:r>
              <a:rPr lang="en-US" sz="1400" kern="0" dirty="0">
                <a:solidFill>
                  <a:prstClr val="white"/>
                </a:solidFill>
                <a:latin typeface="Calibri"/>
                <a:cs typeface="Arial" pitchFamily="34" charset="0"/>
              </a:rPr>
              <a:t>WG 3</a:t>
            </a:r>
          </a:p>
        </p:txBody>
      </p:sp>
      <p:sp>
        <p:nvSpPr>
          <p:cNvPr id="74" name="Freeform 73"/>
          <p:cNvSpPr/>
          <p:nvPr/>
        </p:nvSpPr>
        <p:spPr bwMode="auto">
          <a:xfrm>
            <a:off x="7195137" y="5004744"/>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endParaRPr lang="en-US" sz="1400" kern="0" dirty="0">
              <a:solidFill>
                <a:prstClr val="white"/>
              </a:solidFill>
              <a:latin typeface="Calibri"/>
              <a:cs typeface="Arial" pitchFamily="34" charset="0"/>
            </a:endParaRPr>
          </a:p>
          <a:p>
            <a:pPr algn="ctr" defTabSz="622284">
              <a:lnSpc>
                <a:spcPct val="90000"/>
              </a:lnSpc>
              <a:spcAft>
                <a:spcPct val="35000"/>
              </a:spcAft>
              <a:defRPr/>
            </a:pPr>
            <a:r>
              <a:rPr lang="en-US" sz="1400" kern="0" dirty="0">
                <a:solidFill>
                  <a:prstClr val="white"/>
                </a:solidFill>
                <a:latin typeface="Calibri"/>
                <a:cs typeface="Arial" pitchFamily="34" charset="0"/>
              </a:rPr>
              <a:t>PT 6XXX</a:t>
            </a:r>
          </a:p>
        </p:txBody>
      </p:sp>
      <p:sp>
        <p:nvSpPr>
          <p:cNvPr id="75" name="Freeform 74"/>
          <p:cNvSpPr/>
          <p:nvPr/>
        </p:nvSpPr>
        <p:spPr bwMode="auto">
          <a:xfrm>
            <a:off x="7195137" y="5806199"/>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endParaRPr lang="en-US" sz="1400" kern="0" dirty="0">
              <a:solidFill>
                <a:prstClr val="white"/>
              </a:solidFill>
              <a:latin typeface="Calibri"/>
              <a:cs typeface="Arial" pitchFamily="34" charset="0"/>
            </a:endParaRPr>
          </a:p>
          <a:p>
            <a:pPr algn="ctr" defTabSz="622284">
              <a:lnSpc>
                <a:spcPct val="90000"/>
              </a:lnSpc>
              <a:spcAft>
                <a:spcPct val="35000"/>
              </a:spcAft>
              <a:defRPr/>
            </a:pPr>
            <a:r>
              <a:rPr lang="en-US" sz="1400" kern="0" dirty="0">
                <a:solidFill>
                  <a:prstClr val="white"/>
                </a:solidFill>
                <a:latin typeface="Calibri"/>
                <a:cs typeface="Arial" pitchFamily="34" charset="0"/>
              </a:rPr>
              <a:t>MT 1</a:t>
            </a:r>
          </a:p>
        </p:txBody>
      </p:sp>
      <p:cxnSp>
        <p:nvCxnSpPr>
          <p:cNvPr id="76" name="Straight Connector 11"/>
          <p:cNvCxnSpPr>
            <a:cxnSpLocks noChangeShapeType="1"/>
          </p:cNvCxnSpPr>
          <p:nvPr/>
        </p:nvCxnSpPr>
        <p:spPr bwMode="auto">
          <a:xfrm>
            <a:off x="7030219" y="3713319"/>
            <a:ext cx="719247" cy="0"/>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cxnSp>
        <p:nvCxnSpPr>
          <p:cNvPr id="77" name="Straight Connector 11"/>
          <p:cNvCxnSpPr>
            <a:cxnSpLocks noChangeShapeType="1"/>
          </p:cNvCxnSpPr>
          <p:nvPr/>
        </p:nvCxnSpPr>
        <p:spPr bwMode="auto">
          <a:xfrm flipV="1">
            <a:off x="7749465" y="3311067"/>
            <a:ext cx="0" cy="402252"/>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sp>
        <p:nvSpPr>
          <p:cNvPr id="78" name="Rectangle 77"/>
          <p:cNvSpPr/>
          <p:nvPr/>
        </p:nvSpPr>
        <p:spPr>
          <a:xfrm>
            <a:off x="7267645" y="4245376"/>
            <a:ext cx="691119" cy="189941"/>
          </a:xfrm>
          <a:prstGeom prst="rect">
            <a:avLst/>
          </a:prstGeom>
          <a:solidFill>
            <a:srgbClr val="1F497D">
              <a:lumMod val="60000"/>
              <a:lumOff val="40000"/>
            </a:srgbClr>
          </a:solidFill>
          <a:ln>
            <a:noFill/>
          </a:ln>
          <a:scene3d>
            <a:camera prst="orthographicFront"/>
            <a:lightRig rig="threePt" dir="t"/>
          </a:scene3d>
          <a:sp3d>
            <a:bevelT w="38100" h="50800"/>
          </a:sp3d>
        </p:spPr>
        <p:txBody>
          <a:bodyPr lIns="0" tIns="0" rIns="0" bIns="0" anchor="ctr"/>
          <a:lstStyle/>
          <a:p>
            <a:pPr algn="ctr" defTabSz="914377">
              <a:defRPr/>
            </a:pPr>
            <a:r>
              <a:rPr lang="en-US" sz="1000" b="1" kern="0" dirty="0" err="1">
                <a:solidFill>
                  <a:prstClr val="white"/>
                </a:solidFill>
              </a:rPr>
              <a:t>Convenor</a:t>
            </a:r>
            <a:endParaRPr lang="en-US" sz="1000" b="1" kern="0" dirty="0">
              <a:solidFill>
                <a:prstClr val="white"/>
              </a:solidFill>
            </a:endParaRPr>
          </a:p>
        </p:txBody>
      </p:sp>
      <p:sp>
        <p:nvSpPr>
          <p:cNvPr id="79" name="Rectangle 78"/>
          <p:cNvSpPr/>
          <p:nvPr/>
        </p:nvSpPr>
        <p:spPr>
          <a:xfrm>
            <a:off x="7258802" y="5092470"/>
            <a:ext cx="691119" cy="189941"/>
          </a:xfrm>
          <a:prstGeom prst="rect">
            <a:avLst/>
          </a:prstGeom>
          <a:solidFill>
            <a:srgbClr val="1F497D">
              <a:lumMod val="60000"/>
              <a:lumOff val="40000"/>
            </a:srgbClr>
          </a:solidFill>
          <a:ln>
            <a:noFill/>
          </a:ln>
          <a:scene3d>
            <a:camera prst="orthographicFront"/>
            <a:lightRig rig="threePt" dir="t"/>
          </a:scene3d>
          <a:sp3d>
            <a:bevelT w="38100" h="50800"/>
          </a:sp3d>
        </p:spPr>
        <p:txBody>
          <a:bodyPr lIns="0" tIns="0" rIns="0" bIns="0" anchor="ctr"/>
          <a:lstStyle/>
          <a:p>
            <a:pPr algn="ctr" defTabSz="914377">
              <a:defRPr/>
            </a:pPr>
            <a:r>
              <a:rPr lang="en-US" sz="1000" b="1" kern="0" dirty="0" err="1">
                <a:solidFill>
                  <a:prstClr val="white"/>
                </a:solidFill>
              </a:rPr>
              <a:t>Proj</a:t>
            </a:r>
            <a:r>
              <a:rPr lang="en-US" sz="1000" b="1" kern="0" dirty="0">
                <a:solidFill>
                  <a:prstClr val="white"/>
                </a:solidFill>
              </a:rPr>
              <a:t>. Lead.</a:t>
            </a:r>
          </a:p>
        </p:txBody>
      </p:sp>
      <p:sp>
        <p:nvSpPr>
          <p:cNvPr id="80" name="Rectangle 79"/>
          <p:cNvSpPr/>
          <p:nvPr/>
        </p:nvSpPr>
        <p:spPr>
          <a:xfrm>
            <a:off x="7258801" y="5885044"/>
            <a:ext cx="691119" cy="189941"/>
          </a:xfrm>
          <a:prstGeom prst="rect">
            <a:avLst/>
          </a:prstGeom>
          <a:solidFill>
            <a:srgbClr val="1F497D">
              <a:lumMod val="60000"/>
              <a:lumOff val="40000"/>
            </a:srgbClr>
          </a:solidFill>
          <a:ln>
            <a:noFill/>
          </a:ln>
          <a:scene3d>
            <a:camera prst="orthographicFront"/>
            <a:lightRig rig="threePt" dir="t"/>
          </a:scene3d>
          <a:sp3d>
            <a:bevelT w="38100" h="50800"/>
          </a:sp3d>
        </p:spPr>
        <p:txBody>
          <a:bodyPr lIns="0" tIns="0" rIns="0" bIns="0" anchor="ctr"/>
          <a:lstStyle/>
          <a:p>
            <a:pPr algn="ctr" defTabSz="914377">
              <a:defRPr/>
            </a:pPr>
            <a:r>
              <a:rPr lang="en-US" sz="1000" b="1" kern="0" dirty="0" err="1">
                <a:solidFill>
                  <a:prstClr val="white"/>
                </a:solidFill>
              </a:rPr>
              <a:t>Convenor</a:t>
            </a:r>
            <a:endParaRPr lang="en-US" sz="1000" b="1" kern="0" dirty="0">
              <a:solidFill>
                <a:prstClr val="white"/>
              </a:solidFill>
            </a:endParaRPr>
          </a:p>
        </p:txBody>
      </p:sp>
      <p:grpSp>
        <p:nvGrpSpPr>
          <p:cNvPr id="81" name="Group 80"/>
          <p:cNvGrpSpPr/>
          <p:nvPr/>
        </p:nvGrpSpPr>
        <p:grpSpPr>
          <a:xfrm>
            <a:off x="2567609" y="1948220"/>
            <a:ext cx="5228804" cy="4721141"/>
            <a:chOff x="1043608" y="1588179"/>
            <a:chExt cx="5228804" cy="4721141"/>
          </a:xfrm>
        </p:grpSpPr>
        <p:cxnSp>
          <p:nvCxnSpPr>
            <p:cNvPr id="82" name="Straight Connector 11"/>
            <p:cNvCxnSpPr>
              <a:cxnSpLocks noChangeShapeType="1"/>
            </p:cNvCxnSpPr>
            <p:nvPr/>
          </p:nvCxnSpPr>
          <p:spPr bwMode="auto">
            <a:xfrm>
              <a:off x="1043608" y="1988841"/>
              <a:ext cx="0" cy="4073879"/>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sp>
          <p:nvSpPr>
            <p:cNvPr id="85" name="Freeform 84"/>
            <p:cNvSpPr/>
            <p:nvPr/>
          </p:nvSpPr>
          <p:spPr bwMode="auto">
            <a:xfrm>
              <a:off x="1475656" y="4078561"/>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r>
                <a:rPr lang="en-US" sz="1400" kern="0" dirty="0">
                  <a:solidFill>
                    <a:prstClr val="white"/>
                  </a:solidFill>
                  <a:latin typeface="Calibri"/>
                  <a:cs typeface="Arial" pitchFamily="34" charset="0"/>
                </a:rPr>
                <a:t>WG    6</a:t>
              </a:r>
            </a:p>
          </p:txBody>
        </p:sp>
        <p:cxnSp>
          <p:nvCxnSpPr>
            <p:cNvPr id="86" name="Straight Connector 11"/>
            <p:cNvCxnSpPr>
              <a:cxnSpLocks noChangeShapeType="1"/>
            </p:cNvCxnSpPr>
            <p:nvPr/>
          </p:nvCxnSpPr>
          <p:spPr bwMode="auto">
            <a:xfrm>
              <a:off x="1043608" y="4438601"/>
              <a:ext cx="145973" cy="0"/>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sp>
          <p:nvSpPr>
            <p:cNvPr id="89" name="Freeform 88"/>
            <p:cNvSpPr/>
            <p:nvPr/>
          </p:nvSpPr>
          <p:spPr bwMode="auto">
            <a:xfrm>
              <a:off x="1547664" y="4904669"/>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0" bIns="32973" spcCol="1270" anchor="ctr"/>
            <a:lstStyle/>
            <a:p>
              <a:pPr algn="r" defTabSz="622284">
                <a:lnSpc>
                  <a:spcPct val="90000"/>
                </a:lnSpc>
                <a:spcAft>
                  <a:spcPct val="35000"/>
                </a:spcAft>
                <a:defRPr/>
              </a:pPr>
              <a:r>
                <a:rPr lang="en-US" sz="1400" kern="0" dirty="0">
                  <a:solidFill>
                    <a:prstClr val="white"/>
                  </a:solidFill>
                  <a:latin typeface="Calibri"/>
                  <a:cs typeface="Arial" pitchFamily="34" charset="0"/>
                </a:rPr>
                <a:t>6YYY</a:t>
              </a:r>
            </a:p>
          </p:txBody>
        </p:sp>
        <p:cxnSp>
          <p:nvCxnSpPr>
            <p:cNvPr id="90" name="Straight Connector 11"/>
            <p:cNvCxnSpPr>
              <a:cxnSpLocks noChangeShapeType="1"/>
            </p:cNvCxnSpPr>
            <p:nvPr/>
          </p:nvCxnSpPr>
          <p:spPr bwMode="auto">
            <a:xfrm>
              <a:off x="1045565" y="5261265"/>
              <a:ext cx="144016" cy="0"/>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sp>
          <p:nvSpPr>
            <p:cNvPr id="93" name="Freeform 92"/>
            <p:cNvSpPr/>
            <p:nvPr/>
          </p:nvSpPr>
          <p:spPr bwMode="auto">
            <a:xfrm>
              <a:off x="1475656" y="5706124"/>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r>
                <a:rPr lang="en-US" sz="1400" kern="0" dirty="0">
                  <a:solidFill>
                    <a:prstClr val="white"/>
                  </a:solidFill>
                  <a:latin typeface="Calibri"/>
                  <a:cs typeface="Arial" pitchFamily="34" charset="0"/>
                </a:rPr>
                <a:t>WG    4</a:t>
              </a:r>
            </a:p>
          </p:txBody>
        </p:sp>
        <p:cxnSp>
          <p:nvCxnSpPr>
            <p:cNvPr id="94" name="Straight Connector 11"/>
            <p:cNvCxnSpPr>
              <a:cxnSpLocks noChangeShapeType="1"/>
            </p:cNvCxnSpPr>
            <p:nvPr/>
          </p:nvCxnSpPr>
          <p:spPr bwMode="auto">
            <a:xfrm>
              <a:off x="1043608" y="6079038"/>
              <a:ext cx="143048" cy="0"/>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cxnSp>
          <p:nvCxnSpPr>
            <p:cNvPr id="95" name="Straight Connector 11"/>
            <p:cNvCxnSpPr>
              <a:cxnSpLocks noChangeShapeType="1"/>
            </p:cNvCxnSpPr>
            <p:nvPr/>
          </p:nvCxnSpPr>
          <p:spPr bwMode="auto">
            <a:xfrm flipV="1">
              <a:off x="4535996" y="1588179"/>
              <a:ext cx="0" cy="400661"/>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cxnSp>
          <p:nvCxnSpPr>
            <p:cNvPr id="96" name="Straight Connector 11"/>
            <p:cNvCxnSpPr>
              <a:cxnSpLocks noChangeShapeType="1"/>
            </p:cNvCxnSpPr>
            <p:nvPr/>
          </p:nvCxnSpPr>
          <p:spPr bwMode="auto">
            <a:xfrm>
              <a:off x="1045565" y="1988840"/>
              <a:ext cx="5226847" cy="0"/>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sp>
          <p:nvSpPr>
            <p:cNvPr id="97" name="Freeform 96"/>
            <p:cNvSpPr/>
            <p:nvPr/>
          </p:nvSpPr>
          <p:spPr bwMode="auto">
            <a:xfrm>
              <a:off x="1191539" y="4188557"/>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endParaRPr lang="en-US" sz="1400" kern="0" dirty="0">
                <a:solidFill>
                  <a:prstClr val="white"/>
                </a:solidFill>
                <a:latin typeface="Calibri"/>
                <a:cs typeface="Arial" pitchFamily="34" charset="0"/>
              </a:endParaRPr>
            </a:p>
            <a:p>
              <a:pPr algn="ctr" defTabSz="622284">
                <a:lnSpc>
                  <a:spcPct val="90000"/>
                </a:lnSpc>
                <a:spcAft>
                  <a:spcPct val="35000"/>
                </a:spcAft>
                <a:defRPr/>
              </a:pPr>
              <a:r>
                <a:rPr lang="en-US" sz="1400" kern="0" dirty="0">
                  <a:solidFill>
                    <a:prstClr val="white"/>
                  </a:solidFill>
                  <a:latin typeface="Calibri"/>
                  <a:cs typeface="Arial" pitchFamily="34" charset="0"/>
                </a:rPr>
                <a:t>WG 5</a:t>
              </a:r>
            </a:p>
          </p:txBody>
        </p:sp>
        <p:sp>
          <p:nvSpPr>
            <p:cNvPr id="98" name="Freeform 97"/>
            <p:cNvSpPr/>
            <p:nvPr/>
          </p:nvSpPr>
          <p:spPr bwMode="auto">
            <a:xfrm>
              <a:off x="1191539" y="5014665"/>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endParaRPr lang="en-US" sz="1400" kern="0" dirty="0">
                <a:solidFill>
                  <a:prstClr val="white"/>
                </a:solidFill>
                <a:latin typeface="Calibri"/>
                <a:cs typeface="Arial" pitchFamily="34" charset="0"/>
              </a:endParaRPr>
            </a:p>
            <a:p>
              <a:pPr algn="ctr" defTabSz="622284">
                <a:lnSpc>
                  <a:spcPct val="90000"/>
                </a:lnSpc>
                <a:spcAft>
                  <a:spcPct val="35000"/>
                </a:spcAft>
                <a:defRPr/>
              </a:pPr>
              <a:r>
                <a:rPr lang="en-US" sz="1400" kern="0" dirty="0">
                  <a:solidFill>
                    <a:prstClr val="white"/>
                  </a:solidFill>
                  <a:latin typeface="Calibri"/>
                  <a:cs typeface="Arial" pitchFamily="34" charset="0"/>
                </a:rPr>
                <a:t>PT 6XXX</a:t>
              </a:r>
            </a:p>
          </p:txBody>
        </p:sp>
        <p:sp>
          <p:nvSpPr>
            <p:cNvPr id="99" name="Freeform 98"/>
            <p:cNvSpPr/>
            <p:nvPr/>
          </p:nvSpPr>
          <p:spPr bwMode="auto">
            <a:xfrm>
              <a:off x="1191539" y="5816120"/>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endParaRPr lang="en-US" sz="1400" kern="0" dirty="0">
                <a:solidFill>
                  <a:prstClr val="white"/>
                </a:solidFill>
                <a:latin typeface="Calibri"/>
                <a:cs typeface="Arial" pitchFamily="34" charset="0"/>
              </a:endParaRPr>
            </a:p>
            <a:p>
              <a:pPr algn="ctr" defTabSz="622284">
                <a:lnSpc>
                  <a:spcPct val="90000"/>
                </a:lnSpc>
                <a:spcAft>
                  <a:spcPct val="35000"/>
                </a:spcAft>
                <a:defRPr/>
              </a:pPr>
              <a:r>
                <a:rPr lang="en-US" sz="1400" kern="0" dirty="0">
                  <a:solidFill>
                    <a:prstClr val="white"/>
                  </a:solidFill>
                  <a:latin typeface="Calibri"/>
                  <a:cs typeface="Arial" pitchFamily="34" charset="0"/>
                </a:rPr>
                <a:t>MT 1</a:t>
              </a:r>
            </a:p>
          </p:txBody>
        </p:sp>
        <p:sp>
          <p:nvSpPr>
            <p:cNvPr id="100" name="Freeform 99"/>
            <p:cNvSpPr/>
            <p:nvPr/>
          </p:nvSpPr>
          <p:spPr bwMode="auto">
            <a:xfrm>
              <a:off x="1475656" y="3204974"/>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r>
                <a:rPr lang="en-US" sz="1400" kern="0" dirty="0">
                  <a:solidFill>
                    <a:prstClr val="white"/>
                  </a:solidFill>
                  <a:latin typeface="Calibri"/>
                  <a:cs typeface="Arial" pitchFamily="34" charset="0"/>
                </a:rPr>
                <a:t>WG    7</a:t>
              </a:r>
            </a:p>
          </p:txBody>
        </p:sp>
        <p:cxnSp>
          <p:nvCxnSpPr>
            <p:cNvPr id="101" name="Straight Connector 11"/>
            <p:cNvCxnSpPr>
              <a:cxnSpLocks noChangeShapeType="1"/>
            </p:cNvCxnSpPr>
            <p:nvPr/>
          </p:nvCxnSpPr>
          <p:spPr bwMode="auto">
            <a:xfrm>
              <a:off x="1043608" y="3565014"/>
              <a:ext cx="145973" cy="0"/>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sp>
          <p:nvSpPr>
            <p:cNvPr id="102" name="Freeform 101"/>
            <p:cNvSpPr/>
            <p:nvPr/>
          </p:nvSpPr>
          <p:spPr bwMode="auto">
            <a:xfrm>
              <a:off x="1191539" y="3314970"/>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endParaRPr lang="en-US" sz="1400" kern="0" dirty="0">
                <a:solidFill>
                  <a:prstClr val="white"/>
                </a:solidFill>
                <a:latin typeface="Calibri"/>
                <a:cs typeface="Arial" pitchFamily="34" charset="0"/>
              </a:endParaRPr>
            </a:p>
            <a:p>
              <a:pPr algn="ctr" defTabSz="622284">
                <a:lnSpc>
                  <a:spcPct val="90000"/>
                </a:lnSpc>
                <a:spcAft>
                  <a:spcPct val="35000"/>
                </a:spcAft>
                <a:defRPr/>
              </a:pPr>
              <a:r>
                <a:rPr lang="en-US" sz="1400" kern="0" dirty="0">
                  <a:solidFill>
                    <a:prstClr val="white"/>
                  </a:solidFill>
                  <a:latin typeface="Calibri"/>
                  <a:cs typeface="Arial" pitchFamily="34" charset="0"/>
                </a:rPr>
                <a:t>AHG 3</a:t>
              </a:r>
            </a:p>
          </p:txBody>
        </p:sp>
        <p:sp>
          <p:nvSpPr>
            <p:cNvPr id="103" name="Rectangle 102"/>
            <p:cNvSpPr/>
            <p:nvPr/>
          </p:nvSpPr>
          <p:spPr>
            <a:xfrm>
              <a:off x="1264114" y="4263686"/>
              <a:ext cx="691119" cy="189941"/>
            </a:xfrm>
            <a:prstGeom prst="rect">
              <a:avLst/>
            </a:prstGeom>
            <a:solidFill>
              <a:srgbClr val="1F497D">
                <a:lumMod val="60000"/>
                <a:lumOff val="40000"/>
              </a:srgbClr>
            </a:solidFill>
            <a:ln>
              <a:noFill/>
            </a:ln>
            <a:scene3d>
              <a:camera prst="orthographicFront"/>
              <a:lightRig rig="threePt" dir="t"/>
            </a:scene3d>
            <a:sp3d>
              <a:bevelT w="38100" h="50800"/>
            </a:sp3d>
          </p:spPr>
          <p:txBody>
            <a:bodyPr lIns="0" tIns="0" rIns="0" bIns="0" anchor="ctr"/>
            <a:lstStyle/>
            <a:p>
              <a:pPr algn="ctr" defTabSz="914377">
                <a:defRPr/>
              </a:pPr>
              <a:r>
                <a:rPr lang="en-US" sz="1000" b="1" kern="0" dirty="0" err="1">
                  <a:solidFill>
                    <a:prstClr val="white"/>
                  </a:solidFill>
                </a:rPr>
                <a:t>Convenor</a:t>
              </a:r>
              <a:endParaRPr lang="en-US" sz="1000" b="1" kern="0" dirty="0">
                <a:solidFill>
                  <a:prstClr val="white"/>
                </a:solidFill>
              </a:endParaRPr>
            </a:p>
          </p:txBody>
        </p:sp>
        <p:sp>
          <p:nvSpPr>
            <p:cNvPr id="104" name="Rectangle 103"/>
            <p:cNvSpPr/>
            <p:nvPr/>
          </p:nvSpPr>
          <p:spPr>
            <a:xfrm>
              <a:off x="1255271" y="5110780"/>
              <a:ext cx="691119" cy="189941"/>
            </a:xfrm>
            <a:prstGeom prst="rect">
              <a:avLst/>
            </a:prstGeom>
            <a:solidFill>
              <a:srgbClr val="1F497D">
                <a:lumMod val="60000"/>
                <a:lumOff val="40000"/>
              </a:srgbClr>
            </a:solidFill>
            <a:ln>
              <a:noFill/>
            </a:ln>
            <a:scene3d>
              <a:camera prst="orthographicFront"/>
              <a:lightRig rig="threePt" dir="t"/>
            </a:scene3d>
            <a:sp3d>
              <a:bevelT w="38100" h="50800"/>
            </a:sp3d>
          </p:spPr>
          <p:txBody>
            <a:bodyPr lIns="0" tIns="0" rIns="0" bIns="0" anchor="ctr"/>
            <a:lstStyle/>
            <a:p>
              <a:pPr algn="ctr" defTabSz="914377">
                <a:defRPr/>
              </a:pPr>
              <a:r>
                <a:rPr lang="en-US" sz="1000" b="1" kern="0" dirty="0" err="1">
                  <a:solidFill>
                    <a:prstClr val="white"/>
                  </a:solidFill>
                </a:rPr>
                <a:t>Proj</a:t>
              </a:r>
              <a:r>
                <a:rPr lang="en-US" sz="1000" b="1" kern="0" dirty="0">
                  <a:solidFill>
                    <a:prstClr val="white"/>
                  </a:solidFill>
                </a:rPr>
                <a:t>. Lead.</a:t>
              </a:r>
            </a:p>
          </p:txBody>
        </p:sp>
        <p:sp>
          <p:nvSpPr>
            <p:cNvPr id="105" name="Rectangle 104"/>
            <p:cNvSpPr/>
            <p:nvPr/>
          </p:nvSpPr>
          <p:spPr>
            <a:xfrm>
              <a:off x="1255270" y="5903355"/>
              <a:ext cx="691119" cy="189941"/>
            </a:xfrm>
            <a:prstGeom prst="rect">
              <a:avLst/>
            </a:prstGeom>
            <a:solidFill>
              <a:srgbClr val="1F497D">
                <a:lumMod val="60000"/>
                <a:lumOff val="40000"/>
              </a:srgbClr>
            </a:solidFill>
            <a:ln>
              <a:noFill/>
            </a:ln>
            <a:scene3d>
              <a:camera prst="orthographicFront"/>
              <a:lightRig rig="threePt" dir="t"/>
            </a:scene3d>
            <a:sp3d>
              <a:bevelT w="38100" h="50800"/>
            </a:sp3d>
          </p:spPr>
          <p:txBody>
            <a:bodyPr lIns="0" tIns="0" rIns="0" bIns="0" anchor="ctr"/>
            <a:lstStyle/>
            <a:p>
              <a:pPr algn="ctr" defTabSz="914377">
                <a:defRPr/>
              </a:pPr>
              <a:r>
                <a:rPr lang="en-US" sz="1000" b="1" kern="0" dirty="0" err="1">
                  <a:solidFill>
                    <a:prstClr val="white"/>
                  </a:solidFill>
                </a:rPr>
                <a:t>Convenor</a:t>
              </a:r>
              <a:endParaRPr lang="en-US" sz="1000" b="1" kern="0" dirty="0">
                <a:solidFill>
                  <a:prstClr val="white"/>
                </a:solidFill>
              </a:endParaRPr>
            </a:p>
          </p:txBody>
        </p:sp>
        <p:sp>
          <p:nvSpPr>
            <p:cNvPr id="106" name="Freeform 105"/>
            <p:cNvSpPr/>
            <p:nvPr/>
          </p:nvSpPr>
          <p:spPr bwMode="auto">
            <a:xfrm>
              <a:off x="1475656" y="2492896"/>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r>
                <a:rPr lang="en-US" sz="1400" kern="0" dirty="0">
                  <a:solidFill>
                    <a:prstClr val="white"/>
                  </a:solidFill>
                  <a:latin typeface="Calibri"/>
                  <a:cs typeface="Arial" pitchFamily="34" charset="0"/>
                </a:rPr>
                <a:t>WG    8</a:t>
              </a:r>
            </a:p>
          </p:txBody>
        </p:sp>
        <p:cxnSp>
          <p:nvCxnSpPr>
            <p:cNvPr id="107" name="Straight Connector 11"/>
            <p:cNvCxnSpPr>
              <a:cxnSpLocks noChangeShapeType="1"/>
            </p:cNvCxnSpPr>
            <p:nvPr/>
          </p:nvCxnSpPr>
          <p:spPr bwMode="auto">
            <a:xfrm>
              <a:off x="1043608" y="2852936"/>
              <a:ext cx="145973" cy="0"/>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sp>
          <p:nvSpPr>
            <p:cNvPr id="108" name="Freeform 107"/>
            <p:cNvSpPr/>
            <p:nvPr/>
          </p:nvSpPr>
          <p:spPr bwMode="auto">
            <a:xfrm>
              <a:off x="1191539" y="2602892"/>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endParaRPr lang="en-US" sz="1400" kern="0" dirty="0">
                <a:solidFill>
                  <a:prstClr val="white"/>
                </a:solidFill>
                <a:latin typeface="Calibri"/>
                <a:cs typeface="Arial" pitchFamily="34" charset="0"/>
              </a:endParaRPr>
            </a:p>
            <a:p>
              <a:pPr algn="ctr" defTabSz="622284">
                <a:lnSpc>
                  <a:spcPct val="90000"/>
                </a:lnSpc>
                <a:spcAft>
                  <a:spcPct val="35000"/>
                </a:spcAft>
                <a:defRPr/>
              </a:pPr>
              <a:r>
                <a:rPr lang="en-US" sz="1400" kern="0" dirty="0">
                  <a:solidFill>
                    <a:prstClr val="white"/>
                  </a:solidFill>
                  <a:latin typeface="Calibri"/>
                  <a:cs typeface="Arial" pitchFamily="34" charset="0"/>
                </a:rPr>
                <a:t>AG 2</a:t>
              </a:r>
            </a:p>
          </p:txBody>
        </p:sp>
        <p:sp>
          <p:nvSpPr>
            <p:cNvPr id="109" name="Rectangle 108"/>
            <p:cNvSpPr/>
            <p:nvPr/>
          </p:nvSpPr>
          <p:spPr>
            <a:xfrm>
              <a:off x="1264114" y="3397605"/>
              <a:ext cx="691119" cy="189941"/>
            </a:xfrm>
            <a:prstGeom prst="rect">
              <a:avLst/>
            </a:prstGeom>
            <a:solidFill>
              <a:srgbClr val="1F497D">
                <a:lumMod val="60000"/>
                <a:lumOff val="40000"/>
              </a:srgbClr>
            </a:solidFill>
            <a:ln>
              <a:noFill/>
            </a:ln>
            <a:scene3d>
              <a:camera prst="orthographicFront"/>
              <a:lightRig rig="threePt" dir="t"/>
            </a:scene3d>
            <a:sp3d>
              <a:bevelT w="38100" h="50800"/>
            </a:sp3d>
          </p:spPr>
          <p:txBody>
            <a:bodyPr lIns="0" tIns="0" rIns="0" bIns="0" anchor="ctr"/>
            <a:lstStyle/>
            <a:p>
              <a:pPr algn="ctr" defTabSz="914377">
                <a:defRPr/>
              </a:pPr>
              <a:r>
                <a:rPr lang="en-US" sz="1000" b="1" kern="0" dirty="0" err="1">
                  <a:solidFill>
                    <a:prstClr val="white"/>
                  </a:solidFill>
                </a:rPr>
                <a:t>Convenor</a:t>
              </a:r>
              <a:endParaRPr lang="en-US" sz="1000" b="1" kern="0" dirty="0">
                <a:solidFill>
                  <a:prstClr val="white"/>
                </a:solidFill>
              </a:endParaRPr>
            </a:p>
          </p:txBody>
        </p:sp>
        <p:sp>
          <p:nvSpPr>
            <p:cNvPr id="110" name="Rectangle 109"/>
            <p:cNvSpPr/>
            <p:nvPr/>
          </p:nvSpPr>
          <p:spPr>
            <a:xfrm>
              <a:off x="1264114" y="2677129"/>
              <a:ext cx="691119" cy="189941"/>
            </a:xfrm>
            <a:prstGeom prst="rect">
              <a:avLst/>
            </a:prstGeom>
            <a:solidFill>
              <a:srgbClr val="1F497D">
                <a:lumMod val="60000"/>
                <a:lumOff val="40000"/>
              </a:srgbClr>
            </a:solidFill>
            <a:ln>
              <a:noFill/>
            </a:ln>
            <a:scene3d>
              <a:camera prst="orthographicFront"/>
              <a:lightRig rig="threePt" dir="t"/>
            </a:scene3d>
            <a:sp3d>
              <a:bevelT w="38100" h="50800"/>
            </a:sp3d>
          </p:spPr>
          <p:txBody>
            <a:bodyPr lIns="0" tIns="0" rIns="0" bIns="0" anchor="ctr"/>
            <a:lstStyle/>
            <a:p>
              <a:pPr algn="ctr" defTabSz="914377">
                <a:defRPr/>
              </a:pPr>
              <a:r>
                <a:rPr lang="en-US" sz="1000" b="1" kern="0" dirty="0" err="1">
                  <a:solidFill>
                    <a:prstClr val="white"/>
                  </a:solidFill>
                </a:rPr>
                <a:t>Convenor</a:t>
              </a:r>
              <a:endParaRPr lang="en-US" sz="1000" b="1" kern="0" dirty="0">
                <a:solidFill>
                  <a:prstClr val="white"/>
                </a:solidFill>
              </a:endParaRPr>
            </a:p>
          </p:txBody>
        </p:sp>
      </p:grpSp>
      <p:cxnSp>
        <p:nvCxnSpPr>
          <p:cNvPr id="42" name="Straight Connector 11"/>
          <p:cNvCxnSpPr>
            <a:cxnSpLocks noChangeShapeType="1"/>
            <a:stCxn id="53" idx="0"/>
          </p:cNvCxnSpPr>
          <p:nvPr/>
        </p:nvCxnSpPr>
        <p:spPr bwMode="auto">
          <a:xfrm flipV="1">
            <a:off x="7796413" y="2348882"/>
            <a:ext cx="0" cy="432047"/>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8925793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D9D5B78-D190-4CFF-90BD-39C068180C4B}"/>
              </a:ext>
            </a:extLst>
          </p:cNvPr>
          <p:cNvSpPr>
            <a:spLocks noGrp="1"/>
          </p:cNvSpPr>
          <p:nvPr>
            <p:ph idx="1"/>
          </p:nvPr>
        </p:nvSpPr>
        <p:spPr/>
        <p:txBody>
          <a:bodyPr>
            <a:normAutofit/>
          </a:bodyPr>
          <a:lstStyle/>
          <a:p>
            <a:pPr marL="0" indent="0">
              <a:buNone/>
            </a:pPr>
            <a:r>
              <a:rPr lang="en-GB" sz="2000" dirty="0"/>
              <a:t>Committees working in related fields shall establish and maintain liaisons.</a:t>
            </a:r>
          </a:p>
          <a:p>
            <a:pPr marL="0" indent="0">
              <a:buNone/>
            </a:pPr>
            <a:endParaRPr lang="en-GB" sz="2200" dirty="0"/>
          </a:p>
          <a:p>
            <a:pPr marL="0" indent="0">
              <a:buNone/>
            </a:pPr>
            <a:r>
              <a:rPr lang="en-GB" sz="2000" dirty="0"/>
              <a:t>The committee may appoint:</a:t>
            </a:r>
          </a:p>
          <a:p>
            <a:r>
              <a:rPr lang="en-GB" sz="2000" dirty="0"/>
              <a:t>Liaison Representatives</a:t>
            </a:r>
          </a:p>
          <a:p>
            <a:pPr lvl="1"/>
            <a:r>
              <a:rPr lang="en-GB" sz="2000" dirty="0"/>
              <a:t>to follow the work of the other committee(s)</a:t>
            </a:r>
          </a:p>
          <a:p>
            <a:pPr lvl="1"/>
            <a:r>
              <a:rPr lang="en-GB" sz="2000" dirty="0"/>
              <a:t>to prepare liaison reports</a:t>
            </a:r>
          </a:p>
          <a:p>
            <a:r>
              <a:rPr lang="en-GB" sz="2000" dirty="0"/>
              <a:t>a Liaison Coordinator</a:t>
            </a:r>
          </a:p>
          <a:p>
            <a:pPr lvl="1"/>
            <a:r>
              <a:rPr lang="en-GB" sz="2000" dirty="0"/>
              <a:t>to manage and coordinate liaison activities in the committee as a whole</a:t>
            </a:r>
          </a:p>
        </p:txBody>
      </p:sp>
      <p:sp>
        <p:nvSpPr>
          <p:cNvPr id="4" name="Title 3">
            <a:extLst>
              <a:ext uri="{FF2B5EF4-FFF2-40B4-BE49-F238E27FC236}">
                <a16:creationId xmlns:a16="http://schemas.microsoft.com/office/drawing/2014/main" id="{6E3B6436-B239-421B-9F61-C9121E88C6DE}"/>
              </a:ext>
            </a:extLst>
          </p:cNvPr>
          <p:cNvSpPr>
            <a:spLocks noGrp="1"/>
          </p:cNvSpPr>
          <p:nvPr>
            <p:ph type="title"/>
          </p:nvPr>
        </p:nvSpPr>
        <p:spPr/>
        <p:txBody>
          <a:bodyPr>
            <a:normAutofit/>
          </a:bodyPr>
          <a:lstStyle/>
          <a:p>
            <a:r>
              <a:rPr lang="en-GB" dirty="0"/>
              <a:t>Committee liaisons, internal to IEC</a:t>
            </a:r>
          </a:p>
        </p:txBody>
      </p:sp>
      <p:sp>
        <p:nvSpPr>
          <p:cNvPr id="2" name="Slide Number Placeholder 1">
            <a:extLst>
              <a:ext uri="{FF2B5EF4-FFF2-40B4-BE49-F238E27FC236}">
                <a16:creationId xmlns:a16="http://schemas.microsoft.com/office/drawing/2014/main" id="{AD9EA830-2283-429A-BD29-7CDE0CAADCCD}"/>
              </a:ext>
            </a:extLst>
          </p:cNvPr>
          <p:cNvSpPr>
            <a:spLocks noGrp="1"/>
          </p:cNvSpPr>
          <p:nvPr>
            <p:ph type="sldNum" sz="quarter" idx="4"/>
          </p:nvPr>
        </p:nvSpPr>
        <p:spPr/>
        <p:txBody>
          <a:bodyPr/>
          <a:lstStyle/>
          <a:p>
            <a:fld id="{C2B32AA8-9B4E-4D53-AE6E-350E87BFFB19}" type="slidenum">
              <a:rPr lang="fr-CH" smtClean="0"/>
              <a:t>11</a:t>
            </a:fld>
            <a:endParaRPr lang="fr-CH"/>
          </a:p>
        </p:txBody>
      </p:sp>
      <p:sp>
        <p:nvSpPr>
          <p:cNvPr id="6" name="TextBox 5">
            <a:extLst>
              <a:ext uri="{FF2B5EF4-FFF2-40B4-BE49-F238E27FC236}">
                <a16:creationId xmlns:a16="http://schemas.microsoft.com/office/drawing/2014/main" id="{A3515B3C-1AB1-4DAA-A261-88F3A1BD1BB5}"/>
              </a:ext>
            </a:extLst>
          </p:cNvPr>
          <p:cNvSpPr txBox="1"/>
          <p:nvPr/>
        </p:nvSpPr>
        <p:spPr>
          <a:xfrm>
            <a:off x="5398094" y="5819001"/>
            <a:ext cx="6336704" cy="276999"/>
          </a:xfrm>
          <a:prstGeom prst="rect">
            <a:avLst/>
          </a:prstGeom>
          <a:noFill/>
        </p:spPr>
        <p:txBody>
          <a:bodyPr wrap="square" rtlCol="0">
            <a:spAutoFit/>
          </a:bodyPr>
          <a:lstStyle/>
          <a:p>
            <a:pPr algn="r"/>
            <a:r>
              <a:rPr lang="en-GB" sz="1200" dirty="0"/>
              <a:t>Directives Part 1: 1.15</a:t>
            </a:r>
          </a:p>
        </p:txBody>
      </p:sp>
    </p:spTree>
    <p:extLst>
      <p:ext uri="{BB962C8B-B14F-4D97-AF65-F5344CB8AC3E}">
        <p14:creationId xmlns:p14="http://schemas.microsoft.com/office/powerpoint/2010/main" val="6527328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D9D5B78-D190-4CFF-90BD-39C068180C4B}"/>
              </a:ext>
            </a:extLst>
          </p:cNvPr>
          <p:cNvSpPr>
            <a:spLocks noGrp="1"/>
          </p:cNvSpPr>
          <p:nvPr>
            <p:ph idx="1"/>
          </p:nvPr>
        </p:nvSpPr>
        <p:spPr/>
        <p:txBody>
          <a:bodyPr>
            <a:normAutofit/>
          </a:bodyPr>
          <a:lstStyle/>
          <a:p>
            <a:r>
              <a:rPr lang="en-GB" sz="2400" dirty="0"/>
              <a:t>Liaison ISO</a:t>
            </a:r>
          </a:p>
          <a:p>
            <a:pPr lvl="1"/>
            <a:r>
              <a:rPr lang="en-GB" sz="2000" dirty="0"/>
              <a:t>to be informed of the work of the other Committee</a:t>
            </a:r>
          </a:p>
          <a:p>
            <a:pPr lvl="1"/>
            <a:r>
              <a:rPr lang="en-GB" sz="2000" dirty="0"/>
              <a:t>to make written contributions</a:t>
            </a:r>
          </a:p>
          <a:p>
            <a:pPr lvl="1"/>
            <a:r>
              <a:rPr lang="en-GB" sz="2000" dirty="0"/>
              <a:t>to participate in meetings of the other Committee</a:t>
            </a:r>
          </a:p>
          <a:p>
            <a:pPr lvl="1"/>
            <a:endParaRPr lang="en-GB" sz="2200" dirty="0"/>
          </a:p>
          <a:p>
            <a:r>
              <a:rPr lang="en-GB" sz="2400" dirty="0"/>
              <a:t>Integrated liaison (JWGs)</a:t>
            </a:r>
          </a:p>
          <a:p>
            <a:pPr lvl="1"/>
            <a:r>
              <a:rPr lang="en-GB" sz="2000" dirty="0"/>
              <a:t>Administrative lead is allocated to an IEC or ISO Committee </a:t>
            </a:r>
          </a:p>
          <a:p>
            <a:pPr lvl="1"/>
            <a:r>
              <a:rPr lang="en-GB" sz="2000" dirty="0"/>
              <a:t>Experts from both Organizations may be appointed as members</a:t>
            </a:r>
          </a:p>
          <a:p>
            <a:pPr lvl="1"/>
            <a:r>
              <a:rPr lang="en-GB" sz="2000" dirty="0"/>
              <a:t>All stages are carried out in parallel in both ISO and IEC</a:t>
            </a:r>
          </a:p>
          <a:p>
            <a:pPr lvl="1"/>
            <a:r>
              <a:rPr lang="en-GB" sz="2000" dirty="0"/>
              <a:t>Dual logo publications:</a:t>
            </a:r>
          </a:p>
          <a:p>
            <a:pPr marL="361942" lvl="1" indent="0">
              <a:buNone/>
            </a:pPr>
            <a:endParaRPr lang="en-GB" sz="2000" dirty="0"/>
          </a:p>
          <a:p>
            <a:pPr marL="361942" lvl="1" indent="0">
              <a:buNone/>
            </a:pPr>
            <a:endParaRPr lang="en-GB" sz="2000" dirty="0"/>
          </a:p>
          <a:p>
            <a:pPr lvl="1"/>
            <a:r>
              <a:rPr lang="en-GB" sz="2000" dirty="0"/>
              <a:t>ISO/IEC header is reserved for JTC 1</a:t>
            </a:r>
          </a:p>
        </p:txBody>
      </p:sp>
      <p:sp>
        <p:nvSpPr>
          <p:cNvPr id="7" name="Title 6">
            <a:extLst>
              <a:ext uri="{FF2B5EF4-FFF2-40B4-BE49-F238E27FC236}">
                <a16:creationId xmlns:a16="http://schemas.microsoft.com/office/drawing/2014/main" id="{C79F6ED6-FF51-4E9F-BB1F-37E349921D49}"/>
              </a:ext>
            </a:extLst>
          </p:cNvPr>
          <p:cNvSpPr>
            <a:spLocks noGrp="1"/>
          </p:cNvSpPr>
          <p:nvPr>
            <p:ph type="title"/>
          </p:nvPr>
        </p:nvSpPr>
        <p:spPr/>
        <p:txBody>
          <a:bodyPr>
            <a:normAutofit/>
          </a:bodyPr>
          <a:lstStyle/>
          <a:p>
            <a:r>
              <a:rPr lang="en-GB" dirty="0"/>
              <a:t>Liaisons with ISO committees</a:t>
            </a:r>
          </a:p>
        </p:txBody>
      </p:sp>
      <p:sp>
        <p:nvSpPr>
          <p:cNvPr id="2" name="Slide Number Placeholder 1">
            <a:extLst>
              <a:ext uri="{FF2B5EF4-FFF2-40B4-BE49-F238E27FC236}">
                <a16:creationId xmlns:a16="http://schemas.microsoft.com/office/drawing/2014/main" id="{AD9EA830-2283-429A-BD29-7CDE0CAADCCD}"/>
              </a:ext>
            </a:extLst>
          </p:cNvPr>
          <p:cNvSpPr>
            <a:spLocks noGrp="1"/>
          </p:cNvSpPr>
          <p:nvPr>
            <p:ph type="sldNum" sz="quarter" idx="4"/>
          </p:nvPr>
        </p:nvSpPr>
        <p:spPr/>
        <p:txBody>
          <a:bodyPr/>
          <a:lstStyle/>
          <a:p>
            <a:fld id="{C2B32AA8-9B4E-4D53-AE6E-350E87BFFB19}" type="slidenum">
              <a:rPr lang="fr-CH" smtClean="0"/>
              <a:t>12</a:t>
            </a:fld>
            <a:endParaRPr lang="fr-CH" dirty="0"/>
          </a:p>
        </p:txBody>
      </p:sp>
      <p:sp>
        <p:nvSpPr>
          <p:cNvPr id="4" name="TextBox 3">
            <a:extLst>
              <a:ext uri="{FF2B5EF4-FFF2-40B4-BE49-F238E27FC236}">
                <a16:creationId xmlns:a16="http://schemas.microsoft.com/office/drawing/2014/main" id="{9A2B5D20-DA6D-4B17-98D4-A58DBFE6FE4E}"/>
              </a:ext>
            </a:extLst>
          </p:cNvPr>
          <p:cNvSpPr txBox="1"/>
          <p:nvPr/>
        </p:nvSpPr>
        <p:spPr>
          <a:xfrm>
            <a:off x="5497116" y="6060959"/>
            <a:ext cx="6336704" cy="276999"/>
          </a:xfrm>
          <a:prstGeom prst="rect">
            <a:avLst/>
          </a:prstGeom>
          <a:noFill/>
        </p:spPr>
        <p:txBody>
          <a:bodyPr wrap="square" rtlCol="0">
            <a:spAutoFit/>
          </a:bodyPr>
          <a:lstStyle/>
          <a:p>
            <a:pPr algn="r"/>
            <a:r>
              <a:rPr lang="en-GB" sz="1200" dirty="0"/>
              <a:t>Directives Part 1: 1.16 &amp; B.4</a:t>
            </a:r>
          </a:p>
        </p:txBody>
      </p:sp>
      <p:pic>
        <p:nvPicPr>
          <p:cNvPr id="6" name="Picture 5">
            <a:extLst>
              <a:ext uri="{FF2B5EF4-FFF2-40B4-BE49-F238E27FC236}">
                <a16:creationId xmlns:a16="http://schemas.microsoft.com/office/drawing/2014/main" id="{862E05B4-3312-4CE1-AB50-6290B708E1E3}"/>
              </a:ext>
            </a:extLst>
          </p:cNvPr>
          <p:cNvPicPr>
            <a:picLocks noChangeAspect="1"/>
          </p:cNvPicPr>
          <p:nvPr/>
        </p:nvPicPr>
        <p:blipFill>
          <a:blip r:embed="rId2"/>
          <a:stretch>
            <a:fillRect/>
          </a:stretch>
        </p:blipFill>
        <p:spPr>
          <a:xfrm>
            <a:off x="4045843" y="4766276"/>
            <a:ext cx="1296144" cy="623871"/>
          </a:xfrm>
          <a:prstGeom prst="rect">
            <a:avLst/>
          </a:prstGeom>
        </p:spPr>
      </p:pic>
    </p:spTree>
    <p:extLst>
      <p:ext uri="{BB962C8B-B14F-4D97-AF65-F5344CB8AC3E}">
        <p14:creationId xmlns:p14="http://schemas.microsoft.com/office/powerpoint/2010/main" val="9768102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88C236D-045F-405F-A069-E738962E2A45}"/>
              </a:ext>
            </a:extLst>
          </p:cNvPr>
          <p:cNvSpPr>
            <a:spLocks noGrp="1"/>
          </p:cNvSpPr>
          <p:nvPr>
            <p:ph type="title"/>
          </p:nvPr>
        </p:nvSpPr>
        <p:spPr/>
        <p:txBody>
          <a:bodyPr>
            <a:normAutofit/>
          </a:bodyPr>
          <a:lstStyle/>
          <a:p>
            <a:r>
              <a:rPr lang="en-GB" dirty="0"/>
              <a:t>Liaisons with other SDOs</a:t>
            </a:r>
          </a:p>
        </p:txBody>
      </p:sp>
      <p:sp>
        <p:nvSpPr>
          <p:cNvPr id="2" name="Slide Number Placeholder 1">
            <a:extLst>
              <a:ext uri="{FF2B5EF4-FFF2-40B4-BE49-F238E27FC236}">
                <a16:creationId xmlns:a16="http://schemas.microsoft.com/office/drawing/2014/main" id="{AD9EA830-2283-429A-BD29-7CDE0CAADCCD}"/>
              </a:ext>
            </a:extLst>
          </p:cNvPr>
          <p:cNvSpPr>
            <a:spLocks noGrp="1"/>
          </p:cNvSpPr>
          <p:nvPr>
            <p:ph type="sldNum" sz="quarter" idx="4"/>
          </p:nvPr>
        </p:nvSpPr>
        <p:spPr/>
        <p:txBody>
          <a:bodyPr/>
          <a:lstStyle/>
          <a:p>
            <a:fld id="{C2B32AA8-9B4E-4D53-AE6E-350E87BFFB19}" type="slidenum">
              <a:rPr lang="fr-CH" smtClean="0"/>
              <a:t>13</a:t>
            </a:fld>
            <a:endParaRPr lang="fr-CH"/>
          </a:p>
        </p:txBody>
      </p:sp>
      <p:graphicFrame>
        <p:nvGraphicFramePr>
          <p:cNvPr id="7" name="Table 7">
            <a:extLst>
              <a:ext uri="{FF2B5EF4-FFF2-40B4-BE49-F238E27FC236}">
                <a16:creationId xmlns:a16="http://schemas.microsoft.com/office/drawing/2014/main" id="{E2A9C86D-93F8-4398-A399-299C917FDD01}"/>
              </a:ext>
            </a:extLst>
          </p:cNvPr>
          <p:cNvGraphicFramePr>
            <a:graphicFrameLocks noGrp="1"/>
          </p:cNvGraphicFramePr>
          <p:nvPr>
            <p:extLst>
              <p:ext uri="{D42A27DB-BD31-4B8C-83A1-F6EECF244321}">
                <p14:modId xmlns:p14="http://schemas.microsoft.com/office/powerpoint/2010/main" val="3385108243"/>
              </p:ext>
            </p:extLst>
          </p:nvPr>
        </p:nvGraphicFramePr>
        <p:xfrm>
          <a:off x="750911" y="1529745"/>
          <a:ext cx="10690175" cy="4524006"/>
        </p:xfrm>
        <a:graphic>
          <a:graphicData uri="http://schemas.openxmlformats.org/drawingml/2006/table">
            <a:tbl>
              <a:tblPr firstRow="1" bandRow="1">
                <a:tableStyleId>{85BE263C-DBD7-4A20-BB59-AAB30ACAA65A}</a:tableStyleId>
              </a:tblPr>
              <a:tblGrid>
                <a:gridCol w="1570464">
                  <a:extLst>
                    <a:ext uri="{9D8B030D-6E8A-4147-A177-3AD203B41FA5}">
                      <a16:colId xmlns:a16="http://schemas.microsoft.com/office/drawing/2014/main" val="855546388"/>
                    </a:ext>
                  </a:extLst>
                </a:gridCol>
                <a:gridCol w="3455083">
                  <a:extLst>
                    <a:ext uri="{9D8B030D-6E8A-4147-A177-3AD203B41FA5}">
                      <a16:colId xmlns:a16="http://schemas.microsoft.com/office/drawing/2014/main" val="3495780522"/>
                    </a:ext>
                  </a:extLst>
                </a:gridCol>
                <a:gridCol w="2688299">
                  <a:extLst>
                    <a:ext uri="{9D8B030D-6E8A-4147-A177-3AD203B41FA5}">
                      <a16:colId xmlns:a16="http://schemas.microsoft.com/office/drawing/2014/main" val="1126357650"/>
                    </a:ext>
                  </a:extLst>
                </a:gridCol>
                <a:gridCol w="2976329">
                  <a:extLst>
                    <a:ext uri="{9D8B030D-6E8A-4147-A177-3AD203B41FA5}">
                      <a16:colId xmlns:a16="http://schemas.microsoft.com/office/drawing/2014/main" val="1746652513"/>
                    </a:ext>
                  </a:extLst>
                </a:gridCol>
              </a:tblGrid>
              <a:tr h="375920">
                <a:tc>
                  <a:txBody>
                    <a:bodyPr/>
                    <a:lstStyle/>
                    <a:p>
                      <a:endParaRPr lang="en-GB" sz="1900" dirty="0"/>
                    </a:p>
                  </a:txBody>
                  <a:tcPr>
                    <a:lnB w="3175" cap="flat" cmpd="sng" algn="ctr">
                      <a:solidFill>
                        <a:schemeClr val="tx1"/>
                      </a:solidFill>
                      <a:prstDash val="solid"/>
                      <a:round/>
                      <a:headEnd type="none" w="med" len="med"/>
                      <a:tailEnd type="none" w="med" len="med"/>
                    </a:lnB>
                    <a:solidFill>
                      <a:srgbClr val="0070C0"/>
                    </a:solidFill>
                  </a:tcPr>
                </a:tc>
                <a:tc>
                  <a:txBody>
                    <a:bodyPr/>
                    <a:lstStyle/>
                    <a:p>
                      <a:r>
                        <a:rPr lang="en-GB" sz="1900" dirty="0"/>
                        <a:t>Liaison A</a:t>
                      </a:r>
                    </a:p>
                  </a:txBody>
                  <a:tcPr>
                    <a:lnB w="3175" cap="flat" cmpd="sng" algn="ctr">
                      <a:solidFill>
                        <a:schemeClr val="tx1"/>
                      </a:solidFill>
                      <a:prstDash val="solid"/>
                      <a:round/>
                      <a:headEnd type="none" w="med" len="med"/>
                      <a:tailEnd type="none" w="med" len="med"/>
                    </a:lnB>
                    <a:solidFill>
                      <a:srgbClr val="0070C0"/>
                    </a:solidFill>
                  </a:tcPr>
                </a:tc>
                <a:tc>
                  <a:txBody>
                    <a:bodyPr/>
                    <a:lstStyle/>
                    <a:p>
                      <a:r>
                        <a:rPr lang="en-GB" sz="1900" dirty="0"/>
                        <a:t>Liaison B</a:t>
                      </a:r>
                    </a:p>
                  </a:txBody>
                  <a:tcPr>
                    <a:lnB w="3175" cap="flat" cmpd="sng" algn="ctr">
                      <a:solidFill>
                        <a:schemeClr val="tx1"/>
                      </a:solidFill>
                      <a:prstDash val="solid"/>
                      <a:round/>
                      <a:headEnd type="none" w="med" len="med"/>
                      <a:tailEnd type="none" w="med" len="med"/>
                    </a:lnB>
                    <a:solidFill>
                      <a:srgbClr val="0070C0"/>
                    </a:solidFill>
                  </a:tcPr>
                </a:tc>
                <a:tc>
                  <a:txBody>
                    <a:bodyPr/>
                    <a:lstStyle/>
                    <a:p>
                      <a:r>
                        <a:rPr lang="en-GB" sz="1900" dirty="0"/>
                        <a:t>Liaison C</a:t>
                      </a:r>
                    </a:p>
                  </a:txBody>
                  <a:tcPr>
                    <a:lnB w="3175"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0898888"/>
                  </a:ext>
                </a:extLst>
              </a:tr>
              <a:tr h="1066800">
                <a:tc>
                  <a:txBody>
                    <a:bodyPr/>
                    <a:lstStyle/>
                    <a:p>
                      <a:r>
                        <a:rPr lang="en-GB" sz="1600" dirty="0"/>
                        <a:t>Purpose</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lang="en-GB" sz="1600" dirty="0"/>
                        <a:t>To make an effective contribution to the work of the committee</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lang="en-GB" sz="1600" dirty="0"/>
                        <a:t>To be kept informed of the work of the committee</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lang="en-GB" sz="1600" dirty="0"/>
                        <a:t>To make a technical</a:t>
                      </a:r>
                    </a:p>
                    <a:p>
                      <a:r>
                        <a:rPr lang="en-GB" sz="1600" dirty="0"/>
                        <a:t>contribution to drafting</a:t>
                      </a:r>
                    </a:p>
                    <a:p>
                      <a:r>
                        <a:rPr lang="en-GB" sz="1600" dirty="0"/>
                        <a:t>standards in a Working</a:t>
                      </a:r>
                    </a:p>
                    <a:p>
                      <a:r>
                        <a:rPr lang="en-GB" sz="1600" dirty="0"/>
                        <a:t>Group</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05552457"/>
                  </a:ext>
                </a:extLst>
              </a:tr>
              <a:tr h="354972">
                <a:tc>
                  <a:txBody>
                    <a:bodyPr/>
                    <a:lstStyle/>
                    <a:p>
                      <a:r>
                        <a:rPr lang="en-GB" sz="1600" dirty="0"/>
                        <a:t>Level</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lang="en-GB" sz="1600" dirty="0"/>
                        <a:t>Committee</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lang="en-GB" sz="1600" dirty="0"/>
                        <a:t>Committee</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lang="en-GB" sz="1600" dirty="0"/>
                        <a:t>Working Group</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88918858"/>
                  </a:ext>
                </a:extLst>
              </a:tr>
              <a:tr h="1466671">
                <a:tc>
                  <a:txBody>
                    <a:bodyPr/>
                    <a:lstStyle/>
                    <a:p>
                      <a:r>
                        <a:rPr lang="en-GB" sz="1600" dirty="0"/>
                        <a:t>Participation</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GB" sz="1600" dirty="0"/>
                        <a:t>Participate in plenary meetings,</a:t>
                      </a:r>
                    </a:p>
                    <a:p>
                      <a:pPr marL="285750" indent="-285750">
                        <a:buFont typeface="Arial" panose="020B0604020202020204" pitchFamily="34" charset="0"/>
                        <a:buChar char="•"/>
                      </a:pPr>
                      <a:r>
                        <a:rPr lang="en-GB" sz="1600" dirty="0"/>
                        <a:t>Access to documents,</a:t>
                      </a:r>
                    </a:p>
                    <a:p>
                      <a:pPr marL="285750" indent="-285750">
                        <a:buFont typeface="Arial" panose="020B0604020202020204" pitchFamily="34" charset="0"/>
                        <a:buChar char="•"/>
                      </a:pPr>
                      <a:r>
                        <a:rPr lang="en-GB" sz="1600" dirty="0"/>
                        <a:t>Appoint experts in WGs</a:t>
                      </a:r>
                    </a:p>
                    <a:p>
                      <a:pPr marL="285750" indent="-285750">
                        <a:buFont typeface="Arial" panose="020B0604020202020204" pitchFamily="34" charset="0"/>
                        <a:buChar char="•"/>
                      </a:pPr>
                      <a:r>
                        <a:rPr lang="en-GB" sz="1600" dirty="0"/>
                        <a:t>Serve as Convenor or Project Leader</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GB" sz="1600" dirty="0"/>
                        <a:t>Access to documents</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GB" sz="1600" dirty="0"/>
                        <a:t>Full participation as a member of the WG</a:t>
                      </a:r>
                    </a:p>
                    <a:p>
                      <a:pPr marL="285750" indent="-285750">
                        <a:buFont typeface="Arial" panose="020B0604020202020204" pitchFamily="34" charset="0"/>
                        <a:buChar char="•"/>
                      </a:pPr>
                      <a:r>
                        <a:rPr lang="en-GB" sz="1600" dirty="0"/>
                        <a:t>May not serve as Convenor or Project Leader</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96988821"/>
                  </a:ext>
                </a:extLst>
              </a:tr>
              <a:tr h="1254563">
                <a:tc>
                  <a:txBody>
                    <a:bodyPr/>
                    <a:lstStyle/>
                    <a:p>
                      <a:r>
                        <a:rPr lang="en-GB" sz="1600" dirty="0"/>
                        <a:t>Rights and obligations</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GB" sz="1600" dirty="0"/>
                        <a:t>no voting rights, </a:t>
                      </a:r>
                    </a:p>
                    <a:p>
                      <a:pPr marL="285750" indent="-285750">
                        <a:buFont typeface="Arial" panose="020B0604020202020204" pitchFamily="34" charset="0"/>
                        <a:buChar char="•"/>
                      </a:pPr>
                      <a:r>
                        <a:rPr lang="en-GB" sz="1600" dirty="0"/>
                        <a:t>may comment</a:t>
                      </a:r>
                    </a:p>
                    <a:p>
                      <a:pPr marL="285750" indent="-285750">
                        <a:buFont typeface="Arial" panose="020B0604020202020204" pitchFamily="34" charset="0"/>
                        <a:buChar char="•"/>
                      </a:pPr>
                      <a:r>
                        <a:rPr lang="en-GB" sz="1600" dirty="0"/>
                        <a:t>may propose New Work Items</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GB" sz="1600" dirty="0"/>
                        <a:t>no voting rights, </a:t>
                      </a:r>
                    </a:p>
                    <a:p>
                      <a:pPr marL="285750" indent="-285750">
                        <a:buFont typeface="Arial" panose="020B0604020202020204" pitchFamily="34" charset="0"/>
                        <a:buChar char="•"/>
                      </a:pPr>
                      <a:r>
                        <a:rPr lang="en-GB" sz="1600" dirty="0"/>
                        <a:t>may comment</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lang="en-GB" sz="1600" dirty="0"/>
                        <a:t>Experts may attend </a:t>
                      </a:r>
                    </a:p>
                    <a:p>
                      <a:r>
                        <a:rPr lang="en-GB" sz="1600" dirty="0"/>
                        <a:t>committee meetings as</a:t>
                      </a:r>
                    </a:p>
                    <a:p>
                      <a:r>
                        <a:rPr lang="en-GB" sz="1600" dirty="0"/>
                        <a:t>observers</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8393213"/>
                  </a:ext>
                </a:extLst>
              </a:tr>
            </a:tbl>
          </a:graphicData>
        </a:graphic>
      </p:graphicFrame>
      <p:sp>
        <p:nvSpPr>
          <p:cNvPr id="9" name="TextBox 8">
            <a:extLst>
              <a:ext uri="{FF2B5EF4-FFF2-40B4-BE49-F238E27FC236}">
                <a16:creationId xmlns:a16="http://schemas.microsoft.com/office/drawing/2014/main" id="{AE9A21C0-78AA-4869-A222-1056734FDAB0}"/>
              </a:ext>
            </a:extLst>
          </p:cNvPr>
          <p:cNvSpPr txBox="1"/>
          <p:nvPr/>
        </p:nvSpPr>
        <p:spPr>
          <a:xfrm>
            <a:off x="5217119" y="6200000"/>
            <a:ext cx="6336704" cy="276999"/>
          </a:xfrm>
          <a:prstGeom prst="rect">
            <a:avLst/>
          </a:prstGeom>
          <a:noFill/>
        </p:spPr>
        <p:txBody>
          <a:bodyPr wrap="square" rtlCol="0">
            <a:spAutoFit/>
          </a:bodyPr>
          <a:lstStyle/>
          <a:p>
            <a:pPr algn="r"/>
            <a:r>
              <a:rPr lang="en-GB" sz="1200" dirty="0"/>
              <a:t>Directives Part 1: 1.17</a:t>
            </a:r>
          </a:p>
        </p:txBody>
      </p:sp>
    </p:spTree>
    <p:extLst>
      <p:ext uri="{BB962C8B-B14F-4D97-AF65-F5344CB8AC3E}">
        <p14:creationId xmlns:p14="http://schemas.microsoft.com/office/powerpoint/2010/main" val="31565763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C0BFB-4542-48FA-886C-3C071EF07B7E}"/>
              </a:ext>
            </a:extLst>
          </p:cNvPr>
          <p:cNvSpPr>
            <a:spLocks noGrp="1"/>
          </p:cNvSpPr>
          <p:nvPr>
            <p:ph type="body" sz="quarter" idx="13"/>
          </p:nvPr>
        </p:nvSpPr>
        <p:spPr>
          <a:xfrm>
            <a:off x="4660525" y="1624263"/>
            <a:ext cx="7074273" cy="4487775"/>
          </a:xfrm>
        </p:spPr>
        <p:txBody>
          <a:bodyPr>
            <a:normAutofit/>
          </a:bodyPr>
          <a:lstStyle/>
          <a:p>
            <a:pPr>
              <a:spcBef>
                <a:spcPts val="1800"/>
              </a:spcBef>
              <a:buFont typeface="Wingdings" pitchFamily="2" charset="2"/>
              <a:buChar char="§"/>
            </a:pPr>
            <a:r>
              <a:rPr lang="en-US" sz="2000" dirty="0"/>
              <a:t> Committee Structure: TCs, SCs, </a:t>
            </a:r>
            <a:r>
              <a:rPr lang="en-US" sz="2000" dirty="0" err="1"/>
              <a:t>SyCs</a:t>
            </a:r>
            <a:endParaRPr lang="en-US" sz="2000" dirty="0"/>
          </a:p>
          <a:p>
            <a:pPr lvl="2">
              <a:spcBef>
                <a:spcPts val="1800"/>
              </a:spcBef>
              <a:buFont typeface="Wingdings" pitchFamily="2" charset="2"/>
              <a:buChar char="§"/>
            </a:pPr>
            <a:endParaRPr lang="en-US" sz="2000" dirty="0"/>
          </a:p>
          <a:p>
            <a:pPr>
              <a:spcBef>
                <a:spcPts val="1800"/>
              </a:spcBef>
              <a:buFont typeface="Wingdings" pitchFamily="2" charset="2"/>
              <a:buChar char="§"/>
            </a:pPr>
            <a:r>
              <a:rPr lang="en-US" sz="2000" dirty="0"/>
              <a:t> </a:t>
            </a:r>
            <a:r>
              <a:rPr lang="en-US" sz="2000" dirty="0">
                <a:highlight>
                  <a:srgbClr val="C9E8FF"/>
                </a:highlight>
              </a:rPr>
              <a:t>Role &amp; Responsibilities of Committee Officers</a:t>
            </a:r>
          </a:p>
          <a:p>
            <a:pPr marL="914377" lvl="2" indent="0">
              <a:spcBef>
                <a:spcPts val="1800"/>
              </a:spcBef>
              <a:buNone/>
            </a:pPr>
            <a:endParaRPr lang="en-US" sz="2000" dirty="0"/>
          </a:p>
          <a:p>
            <a:pPr>
              <a:spcBef>
                <a:spcPts val="1800"/>
              </a:spcBef>
              <a:buFont typeface="Wingdings" pitchFamily="2" charset="2"/>
              <a:buChar char="§"/>
            </a:pPr>
            <a:r>
              <a:rPr lang="en-US" sz="2000" dirty="0"/>
              <a:t> ISO/IEC Directives</a:t>
            </a:r>
          </a:p>
          <a:p>
            <a:pPr marL="0" indent="0">
              <a:buNone/>
            </a:pPr>
            <a:endParaRPr lang="en-GB" dirty="0"/>
          </a:p>
        </p:txBody>
      </p:sp>
      <p:sp>
        <p:nvSpPr>
          <p:cNvPr id="3" name="Title 2">
            <a:extLst>
              <a:ext uri="{FF2B5EF4-FFF2-40B4-BE49-F238E27FC236}">
                <a16:creationId xmlns:a16="http://schemas.microsoft.com/office/drawing/2014/main" id="{AFDFD4B7-ABD8-474A-B0B8-9D22C315F2CC}"/>
              </a:ext>
            </a:extLst>
          </p:cNvPr>
          <p:cNvSpPr>
            <a:spLocks noGrp="1"/>
          </p:cNvSpPr>
          <p:nvPr>
            <p:ph type="title"/>
          </p:nvPr>
        </p:nvSpPr>
        <p:spPr>
          <a:xfrm>
            <a:off x="4660525" y="316210"/>
            <a:ext cx="7074273" cy="898975"/>
          </a:xfrm>
        </p:spPr>
        <p:txBody>
          <a:bodyPr anchor="b">
            <a:normAutofit/>
          </a:bodyPr>
          <a:lstStyle/>
          <a:p>
            <a:r>
              <a:rPr lang="en-GB" dirty="0"/>
              <a:t>Contents</a:t>
            </a:r>
          </a:p>
        </p:txBody>
      </p:sp>
      <p:sp>
        <p:nvSpPr>
          <p:cNvPr id="4" name="Slide Number Placeholder 3">
            <a:extLst>
              <a:ext uri="{FF2B5EF4-FFF2-40B4-BE49-F238E27FC236}">
                <a16:creationId xmlns:a16="http://schemas.microsoft.com/office/drawing/2014/main" id="{6921621D-0FEB-47D7-889A-B27CD137A521}"/>
              </a:ext>
            </a:extLst>
          </p:cNvPr>
          <p:cNvSpPr>
            <a:spLocks noGrp="1"/>
          </p:cNvSpPr>
          <p:nvPr>
            <p:ph type="sldNum" sz="quarter" idx="4"/>
          </p:nvPr>
        </p:nvSpPr>
        <p:spPr>
          <a:xfrm>
            <a:off x="10936704" y="6392369"/>
            <a:ext cx="798095" cy="365125"/>
          </a:xfrm>
        </p:spPr>
        <p:txBody>
          <a:bodyPr anchor="ctr">
            <a:normAutofit/>
          </a:bodyPr>
          <a:lstStyle/>
          <a:p>
            <a:pPr>
              <a:spcAft>
                <a:spcPts val="600"/>
              </a:spcAft>
            </a:pPr>
            <a:fld id="{C2B32AA8-9B4E-4D53-AE6E-350E87BFFB19}" type="slidenum">
              <a:rPr lang="fr-CH" smtClean="0"/>
              <a:pPr>
                <a:spcAft>
                  <a:spcPts val="600"/>
                </a:spcAft>
              </a:pPr>
              <a:t>14</a:t>
            </a:fld>
            <a:endParaRPr lang="fr-CH"/>
          </a:p>
        </p:txBody>
      </p:sp>
      <p:pic>
        <p:nvPicPr>
          <p:cNvPr id="18" name="Picture Placeholder 17" descr="Stack of files">
            <a:extLst>
              <a:ext uri="{FF2B5EF4-FFF2-40B4-BE49-F238E27FC236}">
                <a16:creationId xmlns:a16="http://schemas.microsoft.com/office/drawing/2014/main" id="{342C7BD3-266D-9C32-76CB-C53BD864001F}"/>
              </a:ext>
            </a:extLst>
          </p:cNvPr>
          <p:cNvPicPr>
            <a:picLocks noGrp="1" noChangeAspect="1"/>
          </p:cNvPicPr>
          <p:nvPr>
            <p:ph type="pic" sz="quarter" idx="15"/>
          </p:nvPr>
        </p:nvPicPr>
        <p:blipFill>
          <a:blip r:embed="rId2">
            <a:duotone>
              <a:schemeClr val="accent1">
                <a:shade val="45000"/>
                <a:satMod val="135000"/>
              </a:schemeClr>
              <a:prstClr val="white"/>
            </a:duotone>
          </a:blip>
          <a:srcRect l="29265" r="29265"/>
          <a:stretch>
            <a:fillRect/>
          </a:stretch>
        </p:blipFill>
        <p:spPr/>
      </p:pic>
    </p:spTree>
    <p:extLst>
      <p:ext uri="{BB962C8B-B14F-4D97-AF65-F5344CB8AC3E}">
        <p14:creationId xmlns:p14="http://schemas.microsoft.com/office/powerpoint/2010/main" val="35791084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prstGeom prst="rect">
            <a:avLst/>
          </a:prstGeom>
        </p:spPr>
        <p:txBody>
          <a:bodyPr/>
          <a:lstStyle/>
          <a:p>
            <a:pPr>
              <a:spcBef>
                <a:spcPts val="1200"/>
              </a:spcBef>
            </a:pPr>
            <a:r>
              <a:rPr lang="en-US" sz="2400" dirty="0"/>
              <a:t>Committee Chair</a:t>
            </a:r>
          </a:p>
          <a:p>
            <a:pPr>
              <a:spcBef>
                <a:spcPts val="1200"/>
              </a:spcBef>
            </a:pPr>
            <a:r>
              <a:rPr lang="en-US" sz="2400" dirty="0"/>
              <a:t>Committee Secretary</a:t>
            </a:r>
          </a:p>
          <a:p>
            <a:pPr>
              <a:spcBef>
                <a:spcPts val="1200"/>
              </a:spcBef>
            </a:pPr>
            <a:r>
              <a:rPr lang="en-US" sz="2400" dirty="0"/>
              <a:t>WG/MT Convenor</a:t>
            </a:r>
          </a:p>
          <a:p>
            <a:pPr>
              <a:spcBef>
                <a:spcPts val="1200"/>
              </a:spcBef>
            </a:pPr>
            <a:r>
              <a:rPr lang="en-US" sz="2400" dirty="0"/>
              <a:t>PT Leader</a:t>
            </a:r>
          </a:p>
          <a:p>
            <a:pPr>
              <a:spcBef>
                <a:spcPts val="1200"/>
              </a:spcBef>
            </a:pPr>
            <a:r>
              <a:rPr lang="en-US" sz="2400" dirty="0"/>
              <a:t>Experts</a:t>
            </a:r>
          </a:p>
          <a:p>
            <a:endParaRPr lang="en-US" sz="2400" dirty="0"/>
          </a:p>
          <a:p>
            <a:pPr marL="0" indent="0">
              <a:buNone/>
            </a:pPr>
            <a:r>
              <a:rPr lang="en-US" sz="2400" dirty="0"/>
              <a:t>Resource area on IEC Website:</a:t>
            </a:r>
          </a:p>
          <a:p>
            <a:pPr marL="0" indent="0">
              <a:buNone/>
            </a:pPr>
            <a:r>
              <a:rPr lang="en-US" dirty="0">
                <a:hlinkClick r:id="rId3"/>
              </a:rPr>
              <a:t>http://www.iec.ch/standardsdev/resources/tcroles/</a:t>
            </a:r>
            <a:endParaRPr lang="en-US" dirty="0"/>
          </a:p>
          <a:p>
            <a:pPr marL="0" indent="0">
              <a:buNone/>
            </a:pPr>
            <a:endParaRPr lang="en-US" sz="2400" dirty="0"/>
          </a:p>
          <a:p>
            <a:endParaRPr lang="en-US" dirty="0"/>
          </a:p>
        </p:txBody>
      </p:sp>
      <p:sp>
        <p:nvSpPr>
          <p:cNvPr id="2" name="Title 1"/>
          <p:cNvSpPr>
            <a:spLocks noGrp="1"/>
          </p:cNvSpPr>
          <p:nvPr>
            <p:ph type="title"/>
          </p:nvPr>
        </p:nvSpPr>
        <p:spPr/>
        <p:txBody>
          <a:bodyPr/>
          <a:lstStyle/>
          <a:p>
            <a:r>
              <a:rPr lang="en-GB" dirty="0"/>
              <a:t>Roles &amp; Responsibilities</a:t>
            </a:r>
          </a:p>
        </p:txBody>
      </p:sp>
      <p:sp>
        <p:nvSpPr>
          <p:cNvPr id="3" name="Slide Number Placeholder 2"/>
          <p:cNvSpPr>
            <a:spLocks noGrp="1"/>
          </p:cNvSpPr>
          <p:nvPr>
            <p:ph type="sldNum" sz="quarter" idx="4"/>
          </p:nvPr>
        </p:nvSpPr>
        <p:spPr/>
        <p:txBody>
          <a:bodyPr/>
          <a:lstStyle/>
          <a:p>
            <a:fld id="{C2B32AA8-9B4E-4D53-AE6E-350E87BFFB19}" type="slidenum">
              <a:rPr lang="fr-CH" smtClean="0"/>
              <a:pPr/>
              <a:t>15</a:t>
            </a:fld>
            <a:endParaRPr lang="fr-CH"/>
          </a:p>
        </p:txBody>
      </p:sp>
    </p:spTree>
    <p:extLst>
      <p:ext uri="{BB962C8B-B14F-4D97-AF65-F5344CB8AC3E}">
        <p14:creationId xmlns:p14="http://schemas.microsoft.com/office/powerpoint/2010/main" val="2857792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517969AA-F4B0-4C3B-8111-D6C5CC5757F7}"/>
              </a:ext>
            </a:extLst>
          </p:cNvPr>
          <p:cNvSpPr>
            <a:spLocks noGrp="1"/>
          </p:cNvSpPr>
          <p:nvPr>
            <p:ph idx="1"/>
          </p:nvPr>
        </p:nvSpPr>
        <p:spPr/>
        <p:txBody>
          <a:bodyPr/>
          <a:lstStyle/>
          <a:p>
            <a:pPr marL="0" indent="0" defTabSz="1219170">
              <a:lnSpc>
                <a:spcPct val="100000"/>
              </a:lnSpc>
              <a:spcBef>
                <a:spcPct val="20000"/>
              </a:spcBef>
              <a:buNone/>
              <a:defRPr/>
            </a:pPr>
            <a:r>
              <a:rPr lang="en-GB" sz="2400" dirty="0"/>
              <a:t>The Chairs of Committees shall</a:t>
            </a:r>
          </a:p>
          <a:p>
            <a:pPr marL="0" indent="0" defTabSz="1219170">
              <a:lnSpc>
                <a:spcPct val="100000"/>
              </a:lnSpc>
              <a:spcBef>
                <a:spcPct val="20000"/>
              </a:spcBef>
              <a:buNone/>
              <a:defRPr/>
            </a:pPr>
            <a:endParaRPr lang="en-GB" sz="2400" dirty="0">
              <a:solidFill>
                <a:prstClr val="black">
                  <a:lumMod val="65000"/>
                  <a:lumOff val="35000"/>
                </a:prstClr>
              </a:solidFill>
            </a:endParaRPr>
          </a:p>
          <a:p>
            <a:pPr marL="0" indent="0" defTabSz="1219170">
              <a:lnSpc>
                <a:spcPct val="100000"/>
              </a:lnSpc>
              <a:spcBef>
                <a:spcPct val="20000"/>
              </a:spcBef>
              <a:buNone/>
              <a:defRPr/>
            </a:pPr>
            <a:r>
              <a:rPr lang="en-GB" sz="2400" dirty="0">
                <a:solidFill>
                  <a:prstClr val="black">
                    <a:lumMod val="65000"/>
                    <a:lumOff val="35000"/>
                  </a:prstClr>
                </a:solidFill>
              </a:rPr>
              <a:t>	</a:t>
            </a:r>
            <a:r>
              <a:rPr lang="en-GB" sz="2400" dirty="0">
                <a:solidFill>
                  <a:srgbClr val="0033CC"/>
                </a:solidFill>
              </a:rPr>
              <a:t>act in a purely international capacity,</a:t>
            </a:r>
          </a:p>
          <a:p>
            <a:pPr marL="0" indent="0" defTabSz="1219170">
              <a:lnSpc>
                <a:spcPct val="100000"/>
              </a:lnSpc>
              <a:spcBef>
                <a:spcPct val="20000"/>
              </a:spcBef>
              <a:buNone/>
              <a:defRPr/>
            </a:pPr>
            <a:endParaRPr lang="en-GB" sz="2400" dirty="0">
              <a:solidFill>
                <a:srgbClr val="0033CC"/>
              </a:solidFill>
            </a:endParaRPr>
          </a:p>
          <a:p>
            <a:pPr marL="0" indent="0" defTabSz="1219170">
              <a:lnSpc>
                <a:spcPct val="100000"/>
              </a:lnSpc>
              <a:spcBef>
                <a:spcPct val="20000"/>
              </a:spcBef>
              <a:buNone/>
              <a:defRPr/>
            </a:pPr>
            <a:r>
              <a:rPr lang="en-GB" sz="2400" dirty="0">
                <a:solidFill>
                  <a:srgbClr val="0033CC"/>
                </a:solidFill>
              </a:rPr>
              <a:t>	divesting themselves of a national point of view</a:t>
            </a:r>
          </a:p>
          <a:p>
            <a:pPr marL="0" indent="0" defTabSz="1219170">
              <a:lnSpc>
                <a:spcPct val="100000"/>
              </a:lnSpc>
              <a:spcBef>
                <a:spcPct val="20000"/>
              </a:spcBef>
              <a:buNone/>
              <a:defRPr/>
            </a:pPr>
            <a:endParaRPr lang="en-GB" sz="2400" dirty="0">
              <a:solidFill>
                <a:prstClr val="black">
                  <a:lumMod val="65000"/>
                  <a:lumOff val="35000"/>
                </a:prstClr>
              </a:solidFill>
            </a:endParaRPr>
          </a:p>
          <a:p>
            <a:pPr marL="0" indent="0" defTabSz="1219170">
              <a:lnSpc>
                <a:spcPct val="100000"/>
              </a:lnSpc>
              <a:spcBef>
                <a:spcPct val="20000"/>
              </a:spcBef>
              <a:buNone/>
              <a:defRPr/>
            </a:pPr>
            <a:r>
              <a:rPr lang="en-GB" sz="2400" dirty="0"/>
              <a:t>and thus cannot serve concurrently as the delegate of a national body in their own committee.</a:t>
            </a:r>
          </a:p>
          <a:p>
            <a:endParaRPr lang="en-GB" dirty="0"/>
          </a:p>
        </p:txBody>
      </p:sp>
      <p:sp>
        <p:nvSpPr>
          <p:cNvPr id="7" name="Title 6">
            <a:extLst>
              <a:ext uri="{FF2B5EF4-FFF2-40B4-BE49-F238E27FC236}">
                <a16:creationId xmlns:a16="http://schemas.microsoft.com/office/drawing/2014/main" id="{F56556F8-785B-4AA6-9977-346C610C5380}"/>
              </a:ext>
            </a:extLst>
          </p:cNvPr>
          <p:cNvSpPr>
            <a:spLocks noGrp="1"/>
          </p:cNvSpPr>
          <p:nvPr>
            <p:ph type="title"/>
          </p:nvPr>
        </p:nvSpPr>
        <p:spPr/>
        <p:txBody>
          <a:bodyPr>
            <a:normAutofit/>
          </a:bodyPr>
          <a:lstStyle/>
          <a:p>
            <a:r>
              <a:rPr lang="en-GB" dirty="0"/>
              <a:t>Role of the Chair (1/5)</a:t>
            </a:r>
          </a:p>
        </p:txBody>
      </p:sp>
      <p:sp>
        <p:nvSpPr>
          <p:cNvPr id="2" name="Slide Number Placeholder 1"/>
          <p:cNvSpPr>
            <a:spLocks noGrp="1"/>
          </p:cNvSpPr>
          <p:nvPr>
            <p:ph type="sldNum" sz="quarter" idx="4"/>
          </p:nvPr>
        </p:nvSpPr>
        <p:spPr/>
        <p:txBody>
          <a:bodyPr/>
          <a:lstStyle/>
          <a:p>
            <a:fld id="{C2B32AA8-9B4E-4D53-AE6E-350E87BFFB19}" type="slidenum">
              <a:rPr lang="fr-CH" smtClean="0"/>
              <a:t>16</a:t>
            </a:fld>
            <a:endParaRPr lang="fr-CH"/>
          </a:p>
        </p:txBody>
      </p:sp>
      <p:sp>
        <p:nvSpPr>
          <p:cNvPr id="6" name="TextBox 5">
            <a:extLst>
              <a:ext uri="{FF2B5EF4-FFF2-40B4-BE49-F238E27FC236}">
                <a16:creationId xmlns:a16="http://schemas.microsoft.com/office/drawing/2014/main" id="{549F6492-9EF8-409E-A2F5-E47B8F90F62E}"/>
              </a:ext>
            </a:extLst>
          </p:cNvPr>
          <p:cNvSpPr txBox="1"/>
          <p:nvPr/>
        </p:nvSpPr>
        <p:spPr>
          <a:xfrm>
            <a:off x="5525691" y="5828686"/>
            <a:ext cx="6336704" cy="276999"/>
          </a:xfrm>
          <a:prstGeom prst="rect">
            <a:avLst/>
          </a:prstGeom>
          <a:noFill/>
        </p:spPr>
        <p:txBody>
          <a:bodyPr wrap="square" rtlCol="0">
            <a:spAutoFit/>
          </a:bodyPr>
          <a:lstStyle/>
          <a:p>
            <a:pPr algn="r"/>
            <a:r>
              <a:rPr lang="en-GB" sz="1200" dirty="0"/>
              <a:t>Directives Part 1: 1.8</a:t>
            </a:r>
          </a:p>
        </p:txBody>
      </p:sp>
    </p:spTree>
    <p:extLst>
      <p:ext uri="{BB962C8B-B14F-4D97-AF65-F5344CB8AC3E}">
        <p14:creationId xmlns:p14="http://schemas.microsoft.com/office/powerpoint/2010/main" val="2319028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prstGeom prst="rect">
            <a:avLst/>
          </a:prstGeom>
        </p:spPr>
        <p:txBody>
          <a:bodyPr/>
          <a:lstStyle/>
          <a:p>
            <a:pPr marL="0" indent="0">
              <a:buNone/>
            </a:pPr>
            <a:r>
              <a:rPr lang="en-GB" sz="2400" dirty="0"/>
              <a:t>The Chairs of Committees shall</a:t>
            </a:r>
          </a:p>
          <a:p>
            <a:pPr>
              <a:spcBef>
                <a:spcPts val="1800"/>
              </a:spcBef>
            </a:pPr>
            <a:r>
              <a:rPr lang="en-GB" sz="2400" dirty="0"/>
              <a:t>Be </a:t>
            </a:r>
            <a:r>
              <a:rPr lang="en-GB" sz="2400" dirty="0">
                <a:solidFill>
                  <a:srgbClr val="0033CC"/>
                </a:solidFill>
              </a:rPr>
              <a:t>responsible for the overall management</a:t>
            </a:r>
            <a:br>
              <a:rPr lang="en-GB" sz="2400" dirty="0"/>
            </a:br>
            <a:r>
              <a:rPr lang="en-GB" sz="2400" dirty="0"/>
              <a:t>of the committee, including SCs and WG/PT/MTs, </a:t>
            </a:r>
            <a:br>
              <a:rPr lang="en-GB" sz="2400" dirty="0"/>
            </a:br>
            <a:r>
              <a:rPr lang="en-GB" sz="2400" dirty="0"/>
              <a:t>(where applicable) </a:t>
            </a:r>
          </a:p>
          <a:p>
            <a:pPr>
              <a:spcBef>
                <a:spcPts val="1800"/>
              </a:spcBef>
            </a:pPr>
            <a:r>
              <a:rPr lang="en-GB" sz="2400" dirty="0">
                <a:solidFill>
                  <a:srgbClr val="0033CC"/>
                </a:solidFill>
              </a:rPr>
              <a:t>Advise</a:t>
            </a:r>
            <a:r>
              <a:rPr lang="en-GB" sz="2400" dirty="0"/>
              <a:t> the Standardization Management Board (SMB) on important matters relating to the Committee</a:t>
            </a:r>
          </a:p>
          <a:p>
            <a:endParaRPr lang="en-GB" sz="2800" dirty="0"/>
          </a:p>
          <a:p>
            <a:pPr marL="0" indent="0">
              <a:buNone/>
            </a:pPr>
            <a:endParaRPr lang="en-US" sz="2400" dirty="0"/>
          </a:p>
          <a:p>
            <a:endParaRPr lang="en-US" dirty="0"/>
          </a:p>
        </p:txBody>
      </p:sp>
      <p:sp>
        <p:nvSpPr>
          <p:cNvPr id="2" name="Title 1"/>
          <p:cNvSpPr>
            <a:spLocks noGrp="1"/>
          </p:cNvSpPr>
          <p:nvPr>
            <p:ph type="title"/>
          </p:nvPr>
        </p:nvSpPr>
        <p:spPr/>
        <p:txBody>
          <a:bodyPr/>
          <a:lstStyle/>
          <a:p>
            <a:r>
              <a:rPr lang="en-GB" dirty="0"/>
              <a:t>Role of the Chair (2/5)</a:t>
            </a:r>
          </a:p>
        </p:txBody>
      </p:sp>
      <p:sp>
        <p:nvSpPr>
          <p:cNvPr id="3" name="Slide Number Placeholder 2"/>
          <p:cNvSpPr>
            <a:spLocks noGrp="1"/>
          </p:cNvSpPr>
          <p:nvPr>
            <p:ph type="sldNum" sz="quarter" idx="4"/>
          </p:nvPr>
        </p:nvSpPr>
        <p:spPr/>
        <p:txBody>
          <a:bodyPr/>
          <a:lstStyle/>
          <a:p>
            <a:fld id="{C2B32AA8-9B4E-4D53-AE6E-350E87BFFB19}" type="slidenum">
              <a:rPr lang="fr-CH" smtClean="0"/>
              <a:pPr/>
              <a:t>17</a:t>
            </a:fld>
            <a:endParaRPr lang="fr-CH"/>
          </a:p>
        </p:txBody>
      </p:sp>
      <p:sp>
        <p:nvSpPr>
          <p:cNvPr id="5" name="TextBox 4">
            <a:extLst>
              <a:ext uri="{FF2B5EF4-FFF2-40B4-BE49-F238E27FC236}">
                <a16:creationId xmlns:a16="http://schemas.microsoft.com/office/drawing/2014/main" id="{8A66255D-4C5B-4A23-9599-568AC621383C}"/>
              </a:ext>
            </a:extLst>
          </p:cNvPr>
          <p:cNvSpPr txBox="1"/>
          <p:nvPr/>
        </p:nvSpPr>
        <p:spPr>
          <a:xfrm>
            <a:off x="5478066" y="5829780"/>
            <a:ext cx="6336704" cy="276999"/>
          </a:xfrm>
          <a:prstGeom prst="rect">
            <a:avLst/>
          </a:prstGeom>
          <a:noFill/>
        </p:spPr>
        <p:txBody>
          <a:bodyPr wrap="square" rtlCol="0">
            <a:spAutoFit/>
          </a:bodyPr>
          <a:lstStyle/>
          <a:p>
            <a:pPr algn="r"/>
            <a:r>
              <a:rPr lang="en-GB" sz="1200" dirty="0"/>
              <a:t>Directives Part 1: 1.8</a:t>
            </a:r>
          </a:p>
        </p:txBody>
      </p:sp>
    </p:spTree>
    <p:extLst>
      <p:ext uri="{BB962C8B-B14F-4D97-AF65-F5344CB8AC3E}">
        <p14:creationId xmlns:p14="http://schemas.microsoft.com/office/powerpoint/2010/main" val="622443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E9256ED1-6D87-440E-9421-ADA5257B4B83}"/>
              </a:ext>
            </a:extLst>
          </p:cNvPr>
          <p:cNvSpPr txBox="1">
            <a:spLocks noGrp="1"/>
          </p:cNvSpPr>
          <p:nvPr>
            <p:ph idx="1"/>
          </p:nvPr>
        </p:nvSpPr>
        <p:spPr>
          <a:prstGeom prst="rect">
            <a:avLst/>
          </a:prstGeom>
        </p:spPr>
        <p:txBody>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ct val="20000"/>
              </a:spcBef>
              <a:buNone/>
            </a:pPr>
            <a:r>
              <a:rPr lang="en-GB" sz="2400" b="0" dirty="0">
                <a:solidFill>
                  <a:schemeClr val="tx1">
                    <a:lumMod val="75000"/>
                    <a:lumOff val="25000"/>
                  </a:schemeClr>
                </a:solidFill>
                <a:latin typeface="Arial" pitchFamily="34" charset="0"/>
                <a:cs typeface="Arial" pitchFamily="34" charset="0"/>
              </a:rPr>
              <a:t>The Chair of a Committee shall</a:t>
            </a:r>
          </a:p>
          <a:p>
            <a:pPr>
              <a:spcBef>
                <a:spcPts val="1800"/>
              </a:spcBef>
            </a:pPr>
            <a:r>
              <a:rPr lang="en-GB" sz="2400" b="0" dirty="0">
                <a:solidFill>
                  <a:srgbClr val="0033CC"/>
                </a:solidFill>
                <a:latin typeface="Arial" pitchFamily="34" charset="0"/>
                <a:cs typeface="Arial" pitchFamily="34" charset="0"/>
              </a:rPr>
              <a:t>Guide the Secretary </a:t>
            </a:r>
            <a:r>
              <a:rPr lang="en-GB" sz="2400" b="0" dirty="0">
                <a:solidFill>
                  <a:schemeClr val="tx1">
                    <a:lumMod val="75000"/>
                    <a:lumOff val="25000"/>
                  </a:schemeClr>
                </a:solidFill>
                <a:latin typeface="Arial" pitchFamily="34" charset="0"/>
                <a:cs typeface="Arial" pitchFamily="34" charset="0"/>
              </a:rPr>
              <a:t>of the Committee in carrying out their duty</a:t>
            </a:r>
          </a:p>
          <a:p>
            <a:pPr>
              <a:spcBef>
                <a:spcPts val="1800"/>
              </a:spcBef>
            </a:pPr>
            <a:r>
              <a:rPr lang="en-GB" sz="2400" b="0" dirty="0">
                <a:solidFill>
                  <a:srgbClr val="0033CC"/>
                </a:solidFill>
                <a:latin typeface="Arial" pitchFamily="34" charset="0"/>
                <a:cs typeface="Arial" pitchFamily="34" charset="0"/>
              </a:rPr>
              <a:t>Conduct meetings </a:t>
            </a:r>
            <a:r>
              <a:rPr lang="en-GB" sz="2400" b="0" dirty="0">
                <a:solidFill>
                  <a:schemeClr val="tx1">
                    <a:lumMod val="75000"/>
                    <a:lumOff val="25000"/>
                  </a:schemeClr>
                </a:solidFill>
                <a:latin typeface="Arial" pitchFamily="34" charset="0"/>
                <a:cs typeface="Arial" pitchFamily="34" charset="0"/>
              </a:rPr>
              <a:t>with a view to build the consensus</a:t>
            </a:r>
          </a:p>
          <a:p>
            <a:pPr>
              <a:spcBef>
                <a:spcPts val="1800"/>
              </a:spcBef>
            </a:pPr>
            <a:r>
              <a:rPr lang="en-GB" sz="2400" b="0" dirty="0">
                <a:solidFill>
                  <a:schemeClr val="tx1">
                    <a:lumMod val="75000"/>
                    <a:lumOff val="25000"/>
                  </a:schemeClr>
                </a:solidFill>
                <a:latin typeface="Arial" pitchFamily="34" charset="0"/>
                <a:cs typeface="Arial" pitchFamily="34" charset="0"/>
              </a:rPr>
              <a:t>Do all possible efforts to </a:t>
            </a:r>
            <a:r>
              <a:rPr lang="en-GB" sz="2400" b="0" dirty="0">
                <a:solidFill>
                  <a:srgbClr val="0033CC"/>
                </a:solidFill>
                <a:latin typeface="Arial" pitchFamily="34" charset="0"/>
                <a:cs typeface="Arial" pitchFamily="34" charset="0"/>
              </a:rPr>
              <a:t>speed up the standards development process</a:t>
            </a:r>
          </a:p>
          <a:p>
            <a:pPr>
              <a:spcBef>
                <a:spcPts val="1800"/>
              </a:spcBef>
            </a:pPr>
            <a:r>
              <a:rPr lang="en-GB" sz="2400" b="0" dirty="0">
                <a:solidFill>
                  <a:srgbClr val="0033CC"/>
                </a:solidFill>
                <a:latin typeface="Arial" pitchFamily="34" charset="0"/>
                <a:cs typeface="Arial" pitchFamily="34" charset="0"/>
              </a:rPr>
              <a:t>Attend relevant meetings </a:t>
            </a:r>
            <a:r>
              <a:rPr lang="en-GB" sz="2400" b="0" dirty="0">
                <a:solidFill>
                  <a:schemeClr val="tx1">
                    <a:lumMod val="75000"/>
                    <a:lumOff val="25000"/>
                  </a:schemeClr>
                </a:solidFill>
                <a:latin typeface="Arial" pitchFamily="34" charset="0"/>
                <a:cs typeface="Arial" pitchFamily="34" charset="0"/>
              </a:rPr>
              <a:t>of coordination bodies </a:t>
            </a:r>
            <a:br>
              <a:rPr lang="en-GB" sz="2400" b="0" dirty="0">
                <a:solidFill>
                  <a:schemeClr val="tx1">
                    <a:lumMod val="75000"/>
                    <a:lumOff val="25000"/>
                  </a:schemeClr>
                </a:solidFill>
                <a:latin typeface="Arial" pitchFamily="34" charset="0"/>
                <a:cs typeface="Arial" pitchFamily="34" charset="0"/>
              </a:rPr>
            </a:br>
            <a:r>
              <a:rPr lang="en-GB" sz="2000" b="0" dirty="0">
                <a:solidFill>
                  <a:schemeClr val="tx1">
                    <a:lumMod val="75000"/>
                    <a:lumOff val="25000"/>
                  </a:schemeClr>
                </a:solidFill>
                <a:latin typeface="Arial" pitchFamily="34" charset="0"/>
                <a:cs typeface="Arial" pitchFamily="34" charset="0"/>
              </a:rPr>
              <a:t>such as coordination groups between TCs, advisory groups, TC special advisory (or management) groups, etc. </a:t>
            </a:r>
          </a:p>
        </p:txBody>
      </p:sp>
      <p:sp>
        <p:nvSpPr>
          <p:cNvPr id="7" name="Title 6">
            <a:extLst>
              <a:ext uri="{FF2B5EF4-FFF2-40B4-BE49-F238E27FC236}">
                <a16:creationId xmlns:a16="http://schemas.microsoft.com/office/drawing/2014/main" id="{741579E4-5B25-4F75-9548-81583575D120}"/>
              </a:ext>
            </a:extLst>
          </p:cNvPr>
          <p:cNvSpPr>
            <a:spLocks noGrp="1"/>
          </p:cNvSpPr>
          <p:nvPr>
            <p:ph type="title"/>
          </p:nvPr>
        </p:nvSpPr>
        <p:spPr/>
        <p:txBody>
          <a:bodyPr>
            <a:normAutofit/>
          </a:bodyPr>
          <a:lstStyle/>
          <a:p>
            <a:r>
              <a:rPr lang="en-GB" dirty="0"/>
              <a:t>Role of the Chair (3/5)</a:t>
            </a:r>
          </a:p>
        </p:txBody>
      </p:sp>
      <p:sp>
        <p:nvSpPr>
          <p:cNvPr id="2" name="Slide Number Placeholder 1"/>
          <p:cNvSpPr>
            <a:spLocks noGrp="1"/>
          </p:cNvSpPr>
          <p:nvPr>
            <p:ph type="sldNum" sz="quarter" idx="4"/>
          </p:nvPr>
        </p:nvSpPr>
        <p:spPr/>
        <p:txBody>
          <a:bodyPr/>
          <a:lstStyle/>
          <a:p>
            <a:fld id="{C2B32AA8-9B4E-4D53-AE6E-350E87BFFB19}" type="slidenum">
              <a:rPr lang="fr-CH" smtClean="0"/>
              <a:t>18</a:t>
            </a:fld>
            <a:endParaRPr lang="fr-CH"/>
          </a:p>
        </p:txBody>
      </p:sp>
      <p:sp>
        <p:nvSpPr>
          <p:cNvPr id="4" name="Text Placeholder 2"/>
          <p:cNvSpPr txBox="1">
            <a:spLocks/>
          </p:cNvSpPr>
          <p:nvPr/>
        </p:nvSpPr>
        <p:spPr>
          <a:xfrm>
            <a:off x="1919536" y="1556792"/>
            <a:ext cx="8280920" cy="4464496"/>
          </a:xfrm>
          <a:prstGeom prst="rect">
            <a:avLst/>
          </a:prstGeom>
        </p:spPr>
        <p:txBody>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ct val="20000"/>
              </a:spcBef>
              <a:buFont typeface="Wingdings" pitchFamily="2" charset="2"/>
              <a:buChar char="§"/>
            </a:pPr>
            <a:endParaRPr lang="en-US" sz="2400" dirty="0">
              <a:solidFill>
                <a:prstClr val="black">
                  <a:lumMod val="65000"/>
                  <a:lumOff val="35000"/>
                </a:prstClr>
              </a:solidFill>
              <a:latin typeface="Arial" pitchFamily="34" charset="0"/>
              <a:cs typeface="Arial" pitchFamily="34" charset="0"/>
            </a:endParaRPr>
          </a:p>
        </p:txBody>
      </p:sp>
      <p:sp>
        <p:nvSpPr>
          <p:cNvPr id="6" name="TextBox 5">
            <a:extLst>
              <a:ext uri="{FF2B5EF4-FFF2-40B4-BE49-F238E27FC236}">
                <a16:creationId xmlns:a16="http://schemas.microsoft.com/office/drawing/2014/main" id="{9B031203-9EE5-4538-92FE-151A3AAE26C4}"/>
              </a:ext>
            </a:extLst>
          </p:cNvPr>
          <p:cNvSpPr txBox="1"/>
          <p:nvPr/>
        </p:nvSpPr>
        <p:spPr>
          <a:xfrm>
            <a:off x="5398094" y="5781645"/>
            <a:ext cx="6336704" cy="276999"/>
          </a:xfrm>
          <a:prstGeom prst="rect">
            <a:avLst/>
          </a:prstGeom>
          <a:noFill/>
        </p:spPr>
        <p:txBody>
          <a:bodyPr wrap="square" rtlCol="0">
            <a:spAutoFit/>
          </a:bodyPr>
          <a:lstStyle/>
          <a:p>
            <a:pPr algn="r"/>
            <a:r>
              <a:rPr lang="en-GB" sz="1200" dirty="0"/>
              <a:t>Directives Part 1: 1.8</a:t>
            </a:r>
          </a:p>
        </p:txBody>
      </p:sp>
    </p:spTree>
    <p:extLst>
      <p:ext uri="{BB962C8B-B14F-4D97-AF65-F5344CB8AC3E}">
        <p14:creationId xmlns:p14="http://schemas.microsoft.com/office/powerpoint/2010/main" val="1541301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prstGeom prst="rect">
            <a:avLst/>
          </a:prstGeom>
        </p:spPr>
        <p:txBody>
          <a:bodyPr/>
          <a:lstStyle/>
          <a:p>
            <a:pPr marL="0" indent="0">
              <a:buNone/>
            </a:pPr>
            <a:r>
              <a:rPr lang="en-GB" sz="2400" dirty="0"/>
              <a:t>The Chair of a Committee shall</a:t>
            </a:r>
          </a:p>
          <a:p>
            <a:pPr>
              <a:spcBef>
                <a:spcPts val="1800"/>
              </a:spcBef>
            </a:pPr>
            <a:r>
              <a:rPr lang="en-GB" sz="2400" dirty="0">
                <a:solidFill>
                  <a:srgbClr val="0033CC"/>
                </a:solidFill>
              </a:rPr>
              <a:t>Monitor</a:t>
            </a:r>
            <a:r>
              <a:rPr lang="en-GB" sz="2400" dirty="0"/>
              <a:t> the status of all projects in their Committee</a:t>
            </a:r>
          </a:p>
          <a:p>
            <a:pPr>
              <a:spcBef>
                <a:spcPts val="1800"/>
              </a:spcBef>
            </a:pPr>
            <a:r>
              <a:rPr lang="en-GB" sz="2400" dirty="0">
                <a:solidFill>
                  <a:srgbClr val="0033CC"/>
                </a:solidFill>
              </a:rPr>
              <a:t>Promote IEC interests</a:t>
            </a:r>
          </a:p>
          <a:p>
            <a:pPr>
              <a:spcBef>
                <a:spcPts val="1800"/>
              </a:spcBef>
            </a:pPr>
            <a:r>
              <a:rPr lang="en-GB" sz="2400" dirty="0">
                <a:solidFill>
                  <a:srgbClr val="0033CC"/>
                </a:solidFill>
              </a:rPr>
              <a:t>Consult</a:t>
            </a:r>
            <a:r>
              <a:rPr lang="en-GB" sz="2400" dirty="0"/>
              <a:t> the Secretary of the Committee </a:t>
            </a:r>
            <a:br>
              <a:rPr lang="en-GB" sz="2400" dirty="0"/>
            </a:br>
            <a:r>
              <a:rPr lang="en-GB" sz="2400" dirty="0"/>
              <a:t>in the decision-making process</a:t>
            </a:r>
          </a:p>
          <a:p>
            <a:pPr>
              <a:spcBef>
                <a:spcPts val="1800"/>
              </a:spcBef>
            </a:pPr>
            <a:r>
              <a:rPr lang="en-GB" sz="2400" dirty="0">
                <a:solidFill>
                  <a:srgbClr val="0033CC"/>
                </a:solidFill>
              </a:rPr>
              <a:t>Ensure that IEC Directives </a:t>
            </a:r>
            <a:r>
              <a:rPr lang="en-GB" sz="2400" dirty="0"/>
              <a:t>and relevant SMB decisions are adhered to throughout the preparation of standards </a:t>
            </a:r>
          </a:p>
          <a:p>
            <a:endParaRPr lang="en-GB" sz="2800" dirty="0"/>
          </a:p>
          <a:p>
            <a:pPr marL="0" indent="0">
              <a:buNone/>
            </a:pPr>
            <a:endParaRPr lang="en-US" sz="2400" dirty="0"/>
          </a:p>
          <a:p>
            <a:endParaRPr lang="en-US" dirty="0"/>
          </a:p>
        </p:txBody>
      </p:sp>
      <p:sp>
        <p:nvSpPr>
          <p:cNvPr id="2" name="Title 1"/>
          <p:cNvSpPr>
            <a:spLocks noGrp="1"/>
          </p:cNvSpPr>
          <p:nvPr>
            <p:ph type="title"/>
          </p:nvPr>
        </p:nvSpPr>
        <p:spPr/>
        <p:txBody>
          <a:bodyPr/>
          <a:lstStyle/>
          <a:p>
            <a:r>
              <a:rPr lang="en-GB" dirty="0"/>
              <a:t>Role of the Chair (4/5)</a:t>
            </a:r>
          </a:p>
        </p:txBody>
      </p:sp>
      <p:sp>
        <p:nvSpPr>
          <p:cNvPr id="3" name="Slide Number Placeholder 2"/>
          <p:cNvSpPr>
            <a:spLocks noGrp="1"/>
          </p:cNvSpPr>
          <p:nvPr>
            <p:ph type="sldNum" sz="quarter" idx="4"/>
          </p:nvPr>
        </p:nvSpPr>
        <p:spPr/>
        <p:txBody>
          <a:bodyPr/>
          <a:lstStyle/>
          <a:p>
            <a:fld id="{C2B32AA8-9B4E-4D53-AE6E-350E87BFFB19}" type="slidenum">
              <a:rPr lang="fr-CH" smtClean="0"/>
              <a:pPr/>
              <a:t>19</a:t>
            </a:fld>
            <a:endParaRPr lang="fr-CH"/>
          </a:p>
        </p:txBody>
      </p:sp>
      <p:sp>
        <p:nvSpPr>
          <p:cNvPr id="5" name="TextBox 4">
            <a:extLst>
              <a:ext uri="{FF2B5EF4-FFF2-40B4-BE49-F238E27FC236}">
                <a16:creationId xmlns:a16="http://schemas.microsoft.com/office/drawing/2014/main" id="{D02AC3BF-301E-478A-8763-2A4053325343}"/>
              </a:ext>
            </a:extLst>
          </p:cNvPr>
          <p:cNvSpPr txBox="1"/>
          <p:nvPr/>
        </p:nvSpPr>
        <p:spPr>
          <a:xfrm>
            <a:off x="5398094" y="5819001"/>
            <a:ext cx="6336704" cy="276999"/>
          </a:xfrm>
          <a:prstGeom prst="rect">
            <a:avLst/>
          </a:prstGeom>
          <a:noFill/>
        </p:spPr>
        <p:txBody>
          <a:bodyPr wrap="square" rtlCol="0">
            <a:spAutoFit/>
          </a:bodyPr>
          <a:lstStyle/>
          <a:p>
            <a:pPr algn="r"/>
            <a:r>
              <a:rPr lang="en-GB" sz="1200" dirty="0"/>
              <a:t>Directives Part 1: 1.8</a:t>
            </a:r>
          </a:p>
        </p:txBody>
      </p:sp>
    </p:spTree>
    <p:extLst>
      <p:ext uri="{BB962C8B-B14F-4D97-AF65-F5344CB8AC3E}">
        <p14:creationId xmlns:p14="http://schemas.microsoft.com/office/powerpoint/2010/main" val="2560823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C0BFB-4542-48FA-886C-3C071EF07B7E}"/>
              </a:ext>
            </a:extLst>
          </p:cNvPr>
          <p:cNvSpPr>
            <a:spLocks noGrp="1"/>
          </p:cNvSpPr>
          <p:nvPr>
            <p:ph type="body" sz="quarter" idx="13"/>
          </p:nvPr>
        </p:nvSpPr>
        <p:spPr>
          <a:xfrm>
            <a:off x="4660525" y="1624263"/>
            <a:ext cx="7074273" cy="4487775"/>
          </a:xfrm>
        </p:spPr>
        <p:txBody>
          <a:bodyPr>
            <a:normAutofit/>
          </a:bodyPr>
          <a:lstStyle/>
          <a:p>
            <a:pPr>
              <a:spcBef>
                <a:spcPts val="1800"/>
              </a:spcBef>
              <a:buFont typeface="Wingdings" pitchFamily="2" charset="2"/>
              <a:buChar char="§"/>
            </a:pPr>
            <a:r>
              <a:rPr lang="en-US" sz="2000" dirty="0"/>
              <a:t> </a:t>
            </a:r>
            <a:r>
              <a:rPr lang="en-US" sz="2000" dirty="0">
                <a:highlight>
                  <a:srgbClr val="C9E8FF"/>
                </a:highlight>
              </a:rPr>
              <a:t>Committee Structure: TCs, SCs, </a:t>
            </a:r>
            <a:r>
              <a:rPr lang="en-US" sz="2000" dirty="0" err="1">
                <a:highlight>
                  <a:srgbClr val="C9E8FF"/>
                </a:highlight>
              </a:rPr>
              <a:t>SyCs</a:t>
            </a:r>
            <a:endParaRPr lang="en-US" sz="2000" dirty="0">
              <a:highlight>
                <a:srgbClr val="C9E8FF"/>
              </a:highlight>
            </a:endParaRPr>
          </a:p>
          <a:p>
            <a:pPr lvl="2">
              <a:spcBef>
                <a:spcPts val="1800"/>
              </a:spcBef>
              <a:buFont typeface="Wingdings" pitchFamily="2" charset="2"/>
              <a:buChar char="§"/>
            </a:pPr>
            <a:endParaRPr lang="en-US" sz="2000" dirty="0"/>
          </a:p>
          <a:p>
            <a:pPr>
              <a:spcBef>
                <a:spcPts val="1800"/>
              </a:spcBef>
              <a:buFont typeface="Wingdings" pitchFamily="2" charset="2"/>
              <a:buChar char="§"/>
            </a:pPr>
            <a:r>
              <a:rPr lang="en-US" sz="2000" dirty="0"/>
              <a:t> Role &amp; Responsibilities of Committee Officers</a:t>
            </a:r>
          </a:p>
          <a:p>
            <a:pPr marL="914377" lvl="2" indent="0">
              <a:spcBef>
                <a:spcPts val="1800"/>
              </a:spcBef>
              <a:buNone/>
            </a:pPr>
            <a:endParaRPr lang="en-US" sz="2000" dirty="0"/>
          </a:p>
          <a:p>
            <a:pPr>
              <a:spcBef>
                <a:spcPts val="1800"/>
              </a:spcBef>
              <a:buFont typeface="Wingdings" pitchFamily="2" charset="2"/>
              <a:buChar char="§"/>
            </a:pPr>
            <a:r>
              <a:rPr lang="en-US" sz="2000" dirty="0"/>
              <a:t> ISO/IEC Directives</a:t>
            </a:r>
          </a:p>
          <a:p>
            <a:pPr marL="0" indent="0">
              <a:buNone/>
            </a:pPr>
            <a:endParaRPr lang="en-GB" dirty="0"/>
          </a:p>
        </p:txBody>
      </p:sp>
      <p:sp>
        <p:nvSpPr>
          <p:cNvPr id="3" name="Title 2">
            <a:extLst>
              <a:ext uri="{FF2B5EF4-FFF2-40B4-BE49-F238E27FC236}">
                <a16:creationId xmlns:a16="http://schemas.microsoft.com/office/drawing/2014/main" id="{AFDFD4B7-ABD8-474A-B0B8-9D22C315F2CC}"/>
              </a:ext>
            </a:extLst>
          </p:cNvPr>
          <p:cNvSpPr>
            <a:spLocks noGrp="1"/>
          </p:cNvSpPr>
          <p:nvPr>
            <p:ph type="title"/>
          </p:nvPr>
        </p:nvSpPr>
        <p:spPr>
          <a:xfrm>
            <a:off x="4660525" y="316210"/>
            <a:ext cx="7074273" cy="898975"/>
          </a:xfrm>
        </p:spPr>
        <p:txBody>
          <a:bodyPr anchor="b">
            <a:normAutofit/>
          </a:bodyPr>
          <a:lstStyle/>
          <a:p>
            <a:r>
              <a:rPr lang="en-GB" dirty="0"/>
              <a:t>Contents</a:t>
            </a:r>
          </a:p>
        </p:txBody>
      </p:sp>
      <p:sp>
        <p:nvSpPr>
          <p:cNvPr id="4" name="Slide Number Placeholder 3">
            <a:extLst>
              <a:ext uri="{FF2B5EF4-FFF2-40B4-BE49-F238E27FC236}">
                <a16:creationId xmlns:a16="http://schemas.microsoft.com/office/drawing/2014/main" id="{6921621D-0FEB-47D7-889A-B27CD137A521}"/>
              </a:ext>
            </a:extLst>
          </p:cNvPr>
          <p:cNvSpPr>
            <a:spLocks noGrp="1"/>
          </p:cNvSpPr>
          <p:nvPr>
            <p:ph type="sldNum" sz="quarter" idx="4"/>
          </p:nvPr>
        </p:nvSpPr>
        <p:spPr>
          <a:xfrm>
            <a:off x="10936704" y="6392369"/>
            <a:ext cx="798095" cy="365125"/>
          </a:xfrm>
        </p:spPr>
        <p:txBody>
          <a:bodyPr anchor="ctr">
            <a:normAutofit/>
          </a:bodyPr>
          <a:lstStyle/>
          <a:p>
            <a:pPr>
              <a:spcAft>
                <a:spcPts val="600"/>
              </a:spcAft>
            </a:pPr>
            <a:fld id="{C2B32AA8-9B4E-4D53-AE6E-350E87BFFB19}" type="slidenum">
              <a:rPr lang="fr-CH" smtClean="0"/>
              <a:pPr>
                <a:spcAft>
                  <a:spcPts val="600"/>
                </a:spcAft>
              </a:pPr>
              <a:t>2</a:t>
            </a:fld>
            <a:endParaRPr lang="fr-CH"/>
          </a:p>
        </p:txBody>
      </p:sp>
      <p:pic>
        <p:nvPicPr>
          <p:cNvPr id="18" name="Picture Placeholder 17" descr="Stack of files">
            <a:extLst>
              <a:ext uri="{FF2B5EF4-FFF2-40B4-BE49-F238E27FC236}">
                <a16:creationId xmlns:a16="http://schemas.microsoft.com/office/drawing/2014/main" id="{342C7BD3-266D-9C32-76CB-C53BD864001F}"/>
              </a:ext>
            </a:extLst>
          </p:cNvPr>
          <p:cNvPicPr>
            <a:picLocks noGrp="1" noChangeAspect="1"/>
          </p:cNvPicPr>
          <p:nvPr>
            <p:ph type="pic" sz="quarter" idx="15"/>
          </p:nvPr>
        </p:nvPicPr>
        <p:blipFill>
          <a:blip r:embed="rId2">
            <a:duotone>
              <a:schemeClr val="accent1">
                <a:shade val="45000"/>
                <a:satMod val="135000"/>
              </a:schemeClr>
              <a:prstClr val="white"/>
            </a:duotone>
          </a:blip>
          <a:srcRect l="29265" r="29265"/>
          <a:stretch>
            <a:fillRect/>
          </a:stretch>
        </p:blipFill>
        <p:spPr/>
      </p:pic>
    </p:spTree>
    <p:extLst>
      <p:ext uri="{BB962C8B-B14F-4D97-AF65-F5344CB8AC3E}">
        <p14:creationId xmlns:p14="http://schemas.microsoft.com/office/powerpoint/2010/main" val="15005677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prstGeom prst="rect">
            <a:avLst/>
          </a:prstGeom>
        </p:spPr>
        <p:txBody>
          <a:bodyPr>
            <a:normAutofit/>
          </a:bodyPr>
          <a:lstStyle/>
          <a:p>
            <a:pPr marL="0" indent="0">
              <a:buNone/>
            </a:pPr>
            <a:r>
              <a:rPr lang="en-GB" sz="2400" dirty="0"/>
              <a:t>Among the documents, there are a number of occasions where an action or decision is required from the Chair</a:t>
            </a:r>
          </a:p>
          <a:p>
            <a:pPr>
              <a:spcBef>
                <a:spcPts val="1800"/>
              </a:spcBef>
            </a:pPr>
            <a:r>
              <a:rPr lang="en-US" sz="2400" dirty="0">
                <a:solidFill>
                  <a:srgbClr val="0033CC"/>
                </a:solidFill>
              </a:rPr>
              <a:t>NP</a:t>
            </a:r>
          </a:p>
          <a:p>
            <a:pPr marL="457189" lvl="1" indent="0">
              <a:buNone/>
            </a:pPr>
            <a:r>
              <a:rPr lang="en-GB" sz="2000" dirty="0"/>
              <a:t>They are submitted to the chair and secretary prior to their circulation so that comments can be added, and recommendations given relating to such subjects as committee resource allocation, market relevance and possible overlap with existing work.</a:t>
            </a:r>
            <a:endParaRPr lang="en-US" sz="2000" dirty="0"/>
          </a:p>
          <a:p>
            <a:pPr>
              <a:spcBef>
                <a:spcPts val="1800"/>
              </a:spcBef>
            </a:pPr>
            <a:r>
              <a:rPr lang="en-US" sz="2400" dirty="0">
                <a:solidFill>
                  <a:srgbClr val="0033CC"/>
                </a:solidFill>
              </a:rPr>
              <a:t>CC and RVC</a:t>
            </a:r>
            <a:br>
              <a:rPr lang="en-US" dirty="0">
                <a:solidFill>
                  <a:srgbClr val="003399"/>
                </a:solidFill>
              </a:rPr>
            </a:br>
            <a:r>
              <a:rPr lang="en-US" sz="2000" dirty="0"/>
              <a:t>On receipt of comments or the result of voting, the chair </a:t>
            </a:r>
            <a:br>
              <a:rPr lang="en-US" sz="2000" dirty="0"/>
            </a:br>
            <a:r>
              <a:rPr lang="en-US" sz="2000" dirty="0"/>
              <a:t>(in cooperation with the secretariat and the project leader) will </a:t>
            </a:r>
            <a:br>
              <a:rPr lang="en-US" sz="2000" dirty="0"/>
            </a:br>
            <a:r>
              <a:rPr lang="en-US" sz="2000" dirty="0"/>
              <a:t>take a decision on the future course of action of the project. </a:t>
            </a:r>
            <a:br>
              <a:rPr lang="en-US" sz="2000" dirty="0"/>
            </a:br>
            <a:r>
              <a:rPr lang="en-US" sz="2000" dirty="0"/>
              <a:t>This decision will be stated in the document.</a:t>
            </a:r>
          </a:p>
        </p:txBody>
      </p:sp>
      <p:sp>
        <p:nvSpPr>
          <p:cNvPr id="2" name="Title 1"/>
          <p:cNvSpPr>
            <a:spLocks noGrp="1"/>
          </p:cNvSpPr>
          <p:nvPr>
            <p:ph type="title"/>
          </p:nvPr>
        </p:nvSpPr>
        <p:spPr/>
        <p:txBody>
          <a:bodyPr/>
          <a:lstStyle/>
          <a:p>
            <a:r>
              <a:rPr lang="en-GB" dirty="0"/>
              <a:t>Role of the Chair (5/5)</a:t>
            </a:r>
          </a:p>
        </p:txBody>
      </p:sp>
      <p:sp>
        <p:nvSpPr>
          <p:cNvPr id="3" name="Slide Number Placeholder 2"/>
          <p:cNvSpPr>
            <a:spLocks noGrp="1"/>
          </p:cNvSpPr>
          <p:nvPr>
            <p:ph type="sldNum" sz="quarter" idx="4"/>
          </p:nvPr>
        </p:nvSpPr>
        <p:spPr/>
        <p:txBody>
          <a:bodyPr/>
          <a:lstStyle/>
          <a:p>
            <a:fld id="{C2B32AA8-9B4E-4D53-AE6E-350E87BFFB19}" type="slidenum">
              <a:rPr lang="fr-CH" smtClean="0"/>
              <a:pPr/>
              <a:t>20</a:t>
            </a:fld>
            <a:endParaRPr lang="fr-CH"/>
          </a:p>
        </p:txBody>
      </p:sp>
      <p:sp>
        <p:nvSpPr>
          <p:cNvPr id="5" name="TextBox 4">
            <a:extLst>
              <a:ext uri="{FF2B5EF4-FFF2-40B4-BE49-F238E27FC236}">
                <a16:creationId xmlns:a16="http://schemas.microsoft.com/office/drawing/2014/main" id="{ACD75085-92C5-4CE6-AE33-1CAC1FC1DD57}"/>
              </a:ext>
            </a:extLst>
          </p:cNvPr>
          <p:cNvSpPr txBox="1"/>
          <p:nvPr/>
        </p:nvSpPr>
        <p:spPr>
          <a:xfrm>
            <a:off x="5582841" y="5967185"/>
            <a:ext cx="6336704" cy="276999"/>
          </a:xfrm>
          <a:prstGeom prst="rect">
            <a:avLst/>
          </a:prstGeom>
          <a:noFill/>
        </p:spPr>
        <p:txBody>
          <a:bodyPr wrap="square" rtlCol="0">
            <a:spAutoFit/>
          </a:bodyPr>
          <a:lstStyle/>
          <a:p>
            <a:pPr algn="r"/>
            <a:r>
              <a:rPr lang="en-GB" sz="1200" dirty="0"/>
              <a:t>Directives Part 1: 2.3.4, 2.5.3 &amp; 2.6.4</a:t>
            </a:r>
          </a:p>
        </p:txBody>
      </p:sp>
    </p:spTree>
    <p:extLst>
      <p:ext uri="{BB962C8B-B14F-4D97-AF65-F5344CB8AC3E}">
        <p14:creationId xmlns:p14="http://schemas.microsoft.com/office/powerpoint/2010/main" val="3116892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E2DD7682-B546-4B25-B19A-9E242B3AA51A}"/>
              </a:ext>
            </a:extLst>
          </p:cNvPr>
          <p:cNvSpPr txBox="1">
            <a:spLocks noGrp="1"/>
          </p:cNvSpPr>
          <p:nvPr>
            <p:ph idx="1"/>
          </p:nvPr>
        </p:nvSpPr>
        <p:spPr>
          <a:prstGeom prst="rect">
            <a:avLst/>
          </a:prstGeom>
        </p:spPr>
        <p:txBody>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800"/>
              </a:spcBef>
            </a:pPr>
            <a:r>
              <a:rPr lang="en-GB" sz="2400" b="0" dirty="0">
                <a:solidFill>
                  <a:schemeClr val="tx1">
                    <a:lumMod val="75000"/>
                    <a:lumOff val="25000"/>
                  </a:schemeClr>
                </a:solidFill>
                <a:latin typeface="Arial" pitchFamily="34" charset="0"/>
                <a:cs typeface="Arial" pitchFamily="34" charset="0"/>
              </a:rPr>
              <a:t>Chair of a TC shall be </a:t>
            </a:r>
            <a:r>
              <a:rPr lang="en-GB" sz="2400" b="0" dirty="0">
                <a:solidFill>
                  <a:srgbClr val="0033CC"/>
                </a:solidFill>
                <a:latin typeface="Arial" pitchFamily="34" charset="0"/>
                <a:cs typeface="Arial" pitchFamily="34" charset="0"/>
              </a:rPr>
              <a:t>nominated</a:t>
            </a:r>
            <a:r>
              <a:rPr lang="en-GB" sz="2400" b="0" dirty="0">
                <a:solidFill>
                  <a:prstClr val="black">
                    <a:lumMod val="65000"/>
                    <a:lumOff val="35000"/>
                  </a:prstClr>
                </a:solidFill>
                <a:latin typeface="Arial" pitchFamily="34" charset="0"/>
                <a:cs typeface="Arial" pitchFamily="34" charset="0"/>
              </a:rPr>
              <a:t> </a:t>
            </a:r>
            <a:r>
              <a:rPr lang="en-GB" sz="2400" b="0" dirty="0">
                <a:solidFill>
                  <a:schemeClr val="tx1">
                    <a:lumMod val="75000"/>
                    <a:lumOff val="25000"/>
                  </a:schemeClr>
                </a:solidFill>
                <a:latin typeface="Arial" pitchFamily="34" charset="0"/>
                <a:cs typeface="Arial" pitchFamily="34" charset="0"/>
              </a:rPr>
              <a:t>by the TC Secretariat</a:t>
            </a:r>
          </a:p>
          <a:p>
            <a:pPr>
              <a:spcBef>
                <a:spcPts val="1800"/>
              </a:spcBef>
            </a:pPr>
            <a:r>
              <a:rPr lang="en-GB" sz="2400" b="0" dirty="0">
                <a:solidFill>
                  <a:schemeClr val="tx1">
                    <a:lumMod val="75000"/>
                    <a:lumOff val="25000"/>
                  </a:schemeClr>
                </a:solidFill>
                <a:latin typeface="Arial" pitchFamily="34" charset="0"/>
                <a:cs typeface="Arial" pitchFamily="34" charset="0"/>
              </a:rPr>
              <a:t>Chair of a TC shall be </a:t>
            </a:r>
            <a:r>
              <a:rPr lang="en-GB" sz="2400" b="0" dirty="0">
                <a:solidFill>
                  <a:srgbClr val="0033CC"/>
                </a:solidFill>
                <a:latin typeface="Arial" pitchFamily="34" charset="0"/>
                <a:cs typeface="Arial" pitchFamily="34" charset="0"/>
              </a:rPr>
              <a:t>appointed</a:t>
            </a:r>
            <a:r>
              <a:rPr lang="en-GB" sz="2400" b="0" dirty="0">
                <a:solidFill>
                  <a:prstClr val="black">
                    <a:lumMod val="65000"/>
                    <a:lumOff val="35000"/>
                  </a:prstClr>
                </a:solidFill>
                <a:latin typeface="Arial" pitchFamily="34" charset="0"/>
                <a:cs typeface="Arial" pitchFamily="34" charset="0"/>
              </a:rPr>
              <a:t> </a:t>
            </a:r>
            <a:r>
              <a:rPr lang="en-GB" sz="2400" b="0" dirty="0">
                <a:solidFill>
                  <a:schemeClr val="tx1">
                    <a:lumMod val="75000"/>
                    <a:lumOff val="25000"/>
                  </a:schemeClr>
                </a:solidFill>
                <a:latin typeface="Arial" pitchFamily="34" charset="0"/>
                <a:cs typeface="Arial" pitchFamily="34" charset="0"/>
              </a:rPr>
              <a:t>by the Standardization Management Board (SMB)</a:t>
            </a:r>
          </a:p>
          <a:p>
            <a:pPr>
              <a:spcBef>
                <a:spcPts val="1800"/>
              </a:spcBef>
            </a:pPr>
            <a:r>
              <a:rPr lang="en-GB" sz="2400" b="0" dirty="0">
                <a:solidFill>
                  <a:schemeClr val="tx1">
                    <a:lumMod val="75000"/>
                    <a:lumOff val="25000"/>
                  </a:schemeClr>
                </a:solidFill>
                <a:latin typeface="Arial" pitchFamily="34" charset="0"/>
                <a:cs typeface="Arial" pitchFamily="34" charset="0"/>
              </a:rPr>
              <a:t>The maximum initial term for a TC Chair is 6 years</a:t>
            </a:r>
          </a:p>
          <a:p>
            <a:pPr>
              <a:spcBef>
                <a:spcPts val="1800"/>
              </a:spcBef>
            </a:pPr>
            <a:r>
              <a:rPr lang="en-GB" sz="2400" b="0" dirty="0">
                <a:solidFill>
                  <a:schemeClr val="tx1">
                    <a:lumMod val="75000"/>
                    <a:lumOff val="25000"/>
                  </a:schemeClr>
                </a:solidFill>
                <a:latin typeface="Arial" pitchFamily="34" charset="0"/>
                <a:cs typeface="Arial" pitchFamily="34" charset="0"/>
              </a:rPr>
              <a:t>Extensions are allowed, up to a cumulative maximum of 9 years</a:t>
            </a:r>
          </a:p>
        </p:txBody>
      </p:sp>
      <p:sp>
        <p:nvSpPr>
          <p:cNvPr id="7" name="Title 6">
            <a:extLst>
              <a:ext uri="{FF2B5EF4-FFF2-40B4-BE49-F238E27FC236}">
                <a16:creationId xmlns:a16="http://schemas.microsoft.com/office/drawing/2014/main" id="{9F39FC86-14A7-4A58-8307-5B580EDAAED6}"/>
              </a:ext>
            </a:extLst>
          </p:cNvPr>
          <p:cNvSpPr>
            <a:spLocks noGrp="1"/>
          </p:cNvSpPr>
          <p:nvPr>
            <p:ph type="title"/>
          </p:nvPr>
        </p:nvSpPr>
        <p:spPr/>
        <p:txBody>
          <a:bodyPr>
            <a:normAutofit/>
          </a:bodyPr>
          <a:lstStyle/>
          <a:p>
            <a:r>
              <a:rPr lang="en-GB" dirty="0"/>
              <a:t>TC Chair Appointment</a:t>
            </a:r>
          </a:p>
        </p:txBody>
      </p:sp>
      <p:sp>
        <p:nvSpPr>
          <p:cNvPr id="2" name="Slide Number Placeholder 1"/>
          <p:cNvSpPr>
            <a:spLocks noGrp="1"/>
          </p:cNvSpPr>
          <p:nvPr>
            <p:ph type="sldNum" sz="quarter" idx="4"/>
          </p:nvPr>
        </p:nvSpPr>
        <p:spPr/>
        <p:txBody>
          <a:bodyPr/>
          <a:lstStyle/>
          <a:p>
            <a:fld id="{C2B32AA8-9B4E-4D53-AE6E-350E87BFFB19}" type="slidenum">
              <a:rPr lang="fr-CH" smtClean="0"/>
              <a:t>21</a:t>
            </a:fld>
            <a:endParaRPr lang="fr-CH"/>
          </a:p>
        </p:txBody>
      </p:sp>
      <p:sp>
        <p:nvSpPr>
          <p:cNvPr id="4" name="Text Placeholder 2"/>
          <p:cNvSpPr txBox="1">
            <a:spLocks/>
          </p:cNvSpPr>
          <p:nvPr/>
        </p:nvSpPr>
        <p:spPr>
          <a:xfrm>
            <a:off x="1919536" y="1556792"/>
            <a:ext cx="8280920" cy="4464496"/>
          </a:xfrm>
          <a:prstGeom prst="rect">
            <a:avLst/>
          </a:prstGeom>
        </p:spPr>
        <p:txBody>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ct val="20000"/>
              </a:spcBef>
              <a:buFont typeface="Wingdings" pitchFamily="2" charset="2"/>
              <a:buChar char="§"/>
            </a:pPr>
            <a:endParaRPr lang="en-US" sz="2400" dirty="0">
              <a:solidFill>
                <a:prstClr val="black">
                  <a:lumMod val="65000"/>
                  <a:lumOff val="35000"/>
                </a:prstClr>
              </a:solidFill>
              <a:latin typeface="Arial" pitchFamily="34" charset="0"/>
              <a:cs typeface="Arial" pitchFamily="34" charset="0"/>
            </a:endParaRPr>
          </a:p>
        </p:txBody>
      </p:sp>
      <p:sp>
        <p:nvSpPr>
          <p:cNvPr id="6" name="TextBox 5">
            <a:extLst>
              <a:ext uri="{FF2B5EF4-FFF2-40B4-BE49-F238E27FC236}">
                <a16:creationId xmlns:a16="http://schemas.microsoft.com/office/drawing/2014/main" id="{55F6505C-940E-41DE-80C7-D862821401C0}"/>
              </a:ext>
            </a:extLst>
          </p:cNvPr>
          <p:cNvSpPr txBox="1"/>
          <p:nvPr/>
        </p:nvSpPr>
        <p:spPr>
          <a:xfrm>
            <a:off x="5649516" y="5828686"/>
            <a:ext cx="6336704" cy="276999"/>
          </a:xfrm>
          <a:prstGeom prst="rect">
            <a:avLst/>
          </a:prstGeom>
          <a:noFill/>
        </p:spPr>
        <p:txBody>
          <a:bodyPr wrap="square" rtlCol="0">
            <a:spAutoFit/>
          </a:bodyPr>
          <a:lstStyle/>
          <a:p>
            <a:pPr algn="r"/>
            <a:r>
              <a:rPr lang="en-GB" sz="1200" dirty="0"/>
              <a:t>Directives Part 1: 1.8</a:t>
            </a:r>
          </a:p>
        </p:txBody>
      </p:sp>
    </p:spTree>
    <p:extLst>
      <p:ext uri="{BB962C8B-B14F-4D97-AF65-F5344CB8AC3E}">
        <p14:creationId xmlns:p14="http://schemas.microsoft.com/office/powerpoint/2010/main" val="1223967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prstGeom prst="rect">
            <a:avLst/>
          </a:prstGeom>
        </p:spPr>
        <p:txBody>
          <a:bodyPr>
            <a:normAutofit/>
          </a:bodyPr>
          <a:lstStyle/>
          <a:p>
            <a:pPr>
              <a:spcBef>
                <a:spcPts val="1800"/>
              </a:spcBef>
            </a:pPr>
            <a:r>
              <a:rPr lang="en-GB" sz="2400" dirty="0"/>
              <a:t>Chair of an SC shall be </a:t>
            </a:r>
            <a:r>
              <a:rPr lang="en-GB" sz="2400" dirty="0">
                <a:solidFill>
                  <a:srgbClr val="0033CC"/>
                </a:solidFill>
              </a:rPr>
              <a:t>nominated</a:t>
            </a:r>
            <a:r>
              <a:rPr lang="en-GB" sz="2400" dirty="0"/>
              <a:t> by the SC Secretariat</a:t>
            </a:r>
          </a:p>
          <a:p>
            <a:pPr>
              <a:spcBef>
                <a:spcPts val="1800"/>
              </a:spcBef>
            </a:pPr>
            <a:r>
              <a:rPr lang="en-GB" sz="2400" dirty="0"/>
              <a:t>Chair of an SC shall be </a:t>
            </a:r>
            <a:r>
              <a:rPr lang="en-GB" sz="2400" dirty="0">
                <a:solidFill>
                  <a:srgbClr val="0033CC"/>
                </a:solidFill>
              </a:rPr>
              <a:t>appointed</a:t>
            </a:r>
            <a:r>
              <a:rPr lang="en-GB" sz="2400" dirty="0"/>
              <a:t> by the parent TC </a:t>
            </a:r>
            <a:br>
              <a:rPr lang="en-GB" sz="2400" dirty="0"/>
            </a:br>
            <a:r>
              <a:rPr lang="en-GB" sz="2400" dirty="0"/>
              <a:t>P-members </a:t>
            </a:r>
          </a:p>
          <a:p>
            <a:pPr>
              <a:spcBef>
                <a:spcPts val="1800"/>
              </a:spcBef>
            </a:pPr>
            <a:r>
              <a:rPr lang="en-GB" sz="2400" dirty="0"/>
              <a:t>The maximum initial term for an SC Chair is 6 years</a:t>
            </a:r>
          </a:p>
          <a:p>
            <a:pPr>
              <a:spcBef>
                <a:spcPts val="1800"/>
              </a:spcBef>
            </a:pPr>
            <a:r>
              <a:rPr lang="en-GB" sz="2400" dirty="0"/>
              <a:t>Extensions are allowed, up to a cumulative maximum of 9 years</a:t>
            </a:r>
          </a:p>
        </p:txBody>
      </p:sp>
      <p:sp>
        <p:nvSpPr>
          <p:cNvPr id="2" name="Title 1"/>
          <p:cNvSpPr>
            <a:spLocks noGrp="1"/>
          </p:cNvSpPr>
          <p:nvPr>
            <p:ph type="title"/>
          </p:nvPr>
        </p:nvSpPr>
        <p:spPr/>
        <p:txBody>
          <a:bodyPr/>
          <a:lstStyle/>
          <a:p>
            <a:r>
              <a:rPr lang="en-GB" dirty="0"/>
              <a:t>SC Chair Appointment</a:t>
            </a:r>
          </a:p>
        </p:txBody>
      </p:sp>
      <p:sp>
        <p:nvSpPr>
          <p:cNvPr id="3" name="Slide Number Placeholder 2"/>
          <p:cNvSpPr>
            <a:spLocks noGrp="1"/>
          </p:cNvSpPr>
          <p:nvPr>
            <p:ph type="sldNum" sz="quarter" idx="4"/>
          </p:nvPr>
        </p:nvSpPr>
        <p:spPr/>
        <p:txBody>
          <a:bodyPr/>
          <a:lstStyle/>
          <a:p>
            <a:fld id="{C2B32AA8-9B4E-4D53-AE6E-350E87BFFB19}" type="slidenum">
              <a:rPr lang="fr-CH" smtClean="0"/>
              <a:pPr/>
              <a:t>22</a:t>
            </a:fld>
            <a:endParaRPr lang="fr-CH"/>
          </a:p>
        </p:txBody>
      </p:sp>
      <p:sp>
        <p:nvSpPr>
          <p:cNvPr id="5" name="TextBox 4">
            <a:extLst>
              <a:ext uri="{FF2B5EF4-FFF2-40B4-BE49-F238E27FC236}">
                <a16:creationId xmlns:a16="http://schemas.microsoft.com/office/drawing/2014/main" id="{013DAEB1-193E-44ED-A65F-1F20509B80FF}"/>
              </a:ext>
            </a:extLst>
          </p:cNvPr>
          <p:cNvSpPr txBox="1"/>
          <p:nvPr/>
        </p:nvSpPr>
        <p:spPr>
          <a:xfrm>
            <a:off x="5525691" y="5706562"/>
            <a:ext cx="6336704" cy="276999"/>
          </a:xfrm>
          <a:prstGeom prst="rect">
            <a:avLst/>
          </a:prstGeom>
          <a:noFill/>
        </p:spPr>
        <p:txBody>
          <a:bodyPr wrap="square" rtlCol="0">
            <a:spAutoFit/>
          </a:bodyPr>
          <a:lstStyle/>
          <a:p>
            <a:pPr algn="r"/>
            <a:r>
              <a:rPr lang="en-GB" sz="1200"/>
              <a:t>Directives Part 1: 1.8</a:t>
            </a:r>
            <a:endParaRPr lang="en-GB" sz="1200" dirty="0"/>
          </a:p>
        </p:txBody>
      </p:sp>
    </p:spTree>
    <p:extLst>
      <p:ext uri="{BB962C8B-B14F-4D97-AF65-F5344CB8AC3E}">
        <p14:creationId xmlns:p14="http://schemas.microsoft.com/office/powerpoint/2010/main" val="297212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
            <a:extLst>
              <a:ext uri="{FF2B5EF4-FFF2-40B4-BE49-F238E27FC236}">
                <a16:creationId xmlns:a16="http://schemas.microsoft.com/office/drawing/2014/main" id="{B2172FF7-AD81-4631-90BC-99A088A1910F}"/>
              </a:ext>
            </a:extLst>
          </p:cNvPr>
          <p:cNvSpPr txBox="1">
            <a:spLocks noGrp="1"/>
          </p:cNvSpPr>
          <p:nvPr>
            <p:ph idx="1"/>
          </p:nvPr>
        </p:nvSpPr>
        <p:spPr>
          <a:prstGeom prst="rect">
            <a:avLst/>
          </a:prstGeom>
        </p:spPr>
        <p:txBody>
          <a:bodyPr>
            <a:normAutofit/>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pPr>
            <a:r>
              <a:rPr lang="en-US" sz="2400" b="0" dirty="0">
                <a:solidFill>
                  <a:schemeClr val="tx1">
                    <a:lumMod val="75000"/>
                    <a:lumOff val="25000"/>
                  </a:schemeClr>
                </a:solidFill>
              </a:rPr>
              <a:t>12 months before end of Chair’s term, IEC Secretariat requests Committee Secretariat to indicate whether it wishes to</a:t>
            </a:r>
          </a:p>
          <a:p>
            <a:pPr marL="800080" lvl="1" indent="-342891">
              <a:spcBef>
                <a:spcPts val="600"/>
              </a:spcBef>
            </a:pPr>
            <a:r>
              <a:rPr lang="en-US" sz="1800" b="0" dirty="0">
                <a:solidFill>
                  <a:schemeClr val="tx1">
                    <a:lumMod val="75000"/>
                    <a:lumOff val="25000"/>
                  </a:schemeClr>
                </a:solidFill>
              </a:rPr>
              <a:t>nominate a new candidate as Chair, or</a:t>
            </a:r>
          </a:p>
          <a:p>
            <a:pPr marL="800080" lvl="1" indent="-342891">
              <a:spcBef>
                <a:spcPts val="600"/>
              </a:spcBef>
            </a:pPr>
            <a:r>
              <a:rPr lang="en-US" sz="1800" b="0" dirty="0">
                <a:solidFill>
                  <a:schemeClr val="tx1">
                    <a:lumMod val="75000"/>
                    <a:lumOff val="25000"/>
                  </a:schemeClr>
                </a:solidFill>
              </a:rPr>
              <a:t>extend the term of the current Chair.</a:t>
            </a:r>
          </a:p>
          <a:p>
            <a:pPr>
              <a:spcBef>
                <a:spcPts val="2400"/>
              </a:spcBef>
            </a:pPr>
            <a:r>
              <a:rPr lang="en-US" sz="2400" b="0" dirty="0">
                <a:solidFill>
                  <a:schemeClr val="tx1">
                    <a:lumMod val="75000"/>
                    <a:lumOff val="25000"/>
                  </a:schemeClr>
                </a:solidFill>
              </a:rPr>
              <a:t> The following process is followed in both cases:</a:t>
            </a:r>
          </a:p>
          <a:p>
            <a:pPr marL="800080" lvl="1" indent="-342891">
              <a:spcBef>
                <a:spcPts val="600"/>
              </a:spcBef>
              <a:buFont typeface="+mj-lt"/>
              <a:buAutoNum type="arabicPeriod"/>
            </a:pPr>
            <a:r>
              <a:rPr lang="en-US" sz="1800" b="0" dirty="0">
                <a:solidFill>
                  <a:schemeClr val="tx1">
                    <a:lumMod val="75000"/>
                    <a:lumOff val="25000"/>
                  </a:schemeClr>
                </a:solidFill>
              </a:rPr>
              <a:t>All NCs are invited to submit nominations within 12 weeks</a:t>
            </a:r>
          </a:p>
          <a:p>
            <a:pPr marL="800080" lvl="1" indent="-342891">
              <a:spcBef>
                <a:spcPts val="600"/>
              </a:spcBef>
              <a:buFont typeface="+mj-lt"/>
              <a:buAutoNum type="arabicPeriod"/>
            </a:pPr>
            <a:r>
              <a:rPr lang="en-US" sz="1800" b="0" dirty="0">
                <a:solidFill>
                  <a:schemeClr val="tx1">
                    <a:lumMod val="75000"/>
                    <a:lumOff val="25000"/>
                  </a:schemeClr>
                </a:solidFill>
              </a:rPr>
              <a:t>If multiple candidates are nominated, a formal ballot is organized</a:t>
            </a:r>
          </a:p>
          <a:p>
            <a:pPr marL="800080" lvl="1" indent="-342891">
              <a:spcBef>
                <a:spcPts val="600"/>
              </a:spcBef>
              <a:buFont typeface="+mj-lt"/>
              <a:buAutoNum type="arabicPeriod"/>
            </a:pPr>
            <a:r>
              <a:rPr lang="en-US" sz="1800" b="0" dirty="0">
                <a:solidFill>
                  <a:schemeClr val="tx1">
                    <a:lumMod val="75000"/>
                    <a:lumOff val="25000"/>
                  </a:schemeClr>
                </a:solidFill>
              </a:rPr>
              <a:t>The Committee Secretariat chooses a single candidate</a:t>
            </a:r>
          </a:p>
          <a:p>
            <a:pPr marL="800080" lvl="1" indent="-342891">
              <a:spcBef>
                <a:spcPts val="600"/>
              </a:spcBef>
              <a:buFont typeface="+mj-lt"/>
              <a:buAutoNum type="arabicPeriod"/>
            </a:pPr>
            <a:r>
              <a:rPr lang="en-US" sz="1800" b="0" dirty="0">
                <a:solidFill>
                  <a:schemeClr val="tx1">
                    <a:lumMod val="75000"/>
                    <a:lumOff val="25000"/>
                  </a:schemeClr>
                </a:solidFill>
              </a:rPr>
              <a:t>The proposed TC Chair is submitted to the SMB, while </a:t>
            </a:r>
            <a:br>
              <a:rPr lang="en-US" sz="1800" b="0" dirty="0">
                <a:solidFill>
                  <a:schemeClr val="tx1">
                    <a:lumMod val="75000"/>
                    <a:lumOff val="25000"/>
                  </a:schemeClr>
                </a:solidFill>
              </a:rPr>
            </a:br>
            <a:r>
              <a:rPr lang="en-US" sz="1800" b="0" dirty="0">
                <a:solidFill>
                  <a:schemeClr val="tx1">
                    <a:lumMod val="75000"/>
                    <a:lumOff val="25000"/>
                  </a:schemeClr>
                </a:solidFill>
              </a:rPr>
              <a:t>the proposed SC Chair is submitted to the TC P-members</a:t>
            </a:r>
            <a:br>
              <a:rPr lang="en-US" sz="1800" b="0" dirty="0">
                <a:solidFill>
                  <a:schemeClr val="tx1">
                    <a:lumMod val="75000"/>
                    <a:lumOff val="25000"/>
                  </a:schemeClr>
                </a:solidFill>
              </a:rPr>
            </a:br>
            <a:r>
              <a:rPr lang="en-US" sz="1800" b="0" dirty="0">
                <a:solidFill>
                  <a:schemeClr val="tx1">
                    <a:lumMod val="75000"/>
                    <a:lumOff val="25000"/>
                  </a:schemeClr>
                </a:solidFill>
              </a:rPr>
              <a:t>for approval within 6 weeks</a:t>
            </a:r>
          </a:p>
          <a:p>
            <a:pPr marL="800080" lvl="1" indent="-342891">
              <a:spcBef>
                <a:spcPts val="600"/>
              </a:spcBef>
              <a:buFont typeface="+mj-lt"/>
              <a:buAutoNum type="arabicPeriod"/>
            </a:pPr>
            <a:r>
              <a:rPr lang="en-US" sz="1800" b="0" dirty="0">
                <a:solidFill>
                  <a:schemeClr val="tx1">
                    <a:lumMod val="75000"/>
                    <a:lumOff val="25000"/>
                  </a:schemeClr>
                </a:solidFill>
              </a:rPr>
              <a:t>Any objections by SMB members or P-members will be immediately circulated</a:t>
            </a:r>
          </a:p>
          <a:p>
            <a:pPr marL="800080" lvl="1" indent="-342891">
              <a:spcBef>
                <a:spcPts val="600"/>
              </a:spcBef>
              <a:buFont typeface="+mj-lt"/>
              <a:buAutoNum type="arabicPeriod"/>
            </a:pPr>
            <a:r>
              <a:rPr lang="en-US" sz="1800" b="0" dirty="0">
                <a:solidFill>
                  <a:schemeClr val="tx1">
                    <a:lumMod val="75000"/>
                    <a:lumOff val="25000"/>
                  </a:schemeClr>
                </a:solidFill>
              </a:rPr>
              <a:t>If a 2/3 majority vote is not achieved, then the process is repeated</a:t>
            </a:r>
          </a:p>
        </p:txBody>
      </p:sp>
      <p:sp>
        <p:nvSpPr>
          <p:cNvPr id="9" name="Title 8">
            <a:extLst>
              <a:ext uri="{FF2B5EF4-FFF2-40B4-BE49-F238E27FC236}">
                <a16:creationId xmlns:a16="http://schemas.microsoft.com/office/drawing/2014/main" id="{45B0259B-D24B-49CC-BC14-3819995AEF29}"/>
              </a:ext>
            </a:extLst>
          </p:cNvPr>
          <p:cNvSpPr>
            <a:spLocks noGrp="1"/>
          </p:cNvSpPr>
          <p:nvPr>
            <p:ph type="title"/>
          </p:nvPr>
        </p:nvSpPr>
        <p:spPr/>
        <p:txBody>
          <a:bodyPr>
            <a:normAutofit/>
          </a:bodyPr>
          <a:lstStyle/>
          <a:p>
            <a:r>
              <a:rPr lang="en-GB" dirty="0"/>
              <a:t>Committee Chair Appointment</a:t>
            </a:r>
          </a:p>
        </p:txBody>
      </p:sp>
      <p:sp>
        <p:nvSpPr>
          <p:cNvPr id="2" name="Slide Number Placeholder 1"/>
          <p:cNvSpPr>
            <a:spLocks noGrp="1"/>
          </p:cNvSpPr>
          <p:nvPr>
            <p:ph type="sldNum" sz="quarter" idx="4"/>
          </p:nvPr>
        </p:nvSpPr>
        <p:spPr/>
        <p:txBody>
          <a:bodyPr/>
          <a:lstStyle/>
          <a:p>
            <a:fld id="{C2B32AA8-9B4E-4D53-AE6E-350E87BFFB19}" type="slidenum">
              <a:rPr lang="fr-CH" smtClean="0"/>
              <a:t>23</a:t>
            </a:fld>
            <a:endParaRPr lang="fr-CH"/>
          </a:p>
        </p:txBody>
      </p:sp>
      <p:sp>
        <p:nvSpPr>
          <p:cNvPr id="5" name="Text Placeholder 2"/>
          <p:cNvSpPr txBox="1">
            <a:spLocks/>
          </p:cNvSpPr>
          <p:nvPr/>
        </p:nvSpPr>
        <p:spPr>
          <a:xfrm>
            <a:off x="2071936" y="1556792"/>
            <a:ext cx="8280920" cy="4464496"/>
          </a:xfrm>
          <a:prstGeom prst="rect">
            <a:avLst/>
          </a:prstGeom>
        </p:spPr>
        <p:txBody>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800"/>
              </a:spcBef>
            </a:pPr>
            <a:endParaRPr lang="en-GB" sz="2400" dirty="0">
              <a:solidFill>
                <a:prstClr val="black">
                  <a:lumMod val="65000"/>
                  <a:lumOff val="35000"/>
                </a:prstClr>
              </a:solidFill>
              <a:latin typeface="Arial" pitchFamily="34" charset="0"/>
              <a:cs typeface="Arial" pitchFamily="34" charset="0"/>
            </a:endParaRPr>
          </a:p>
        </p:txBody>
      </p:sp>
      <p:sp>
        <p:nvSpPr>
          <p:cNvPr id="7" name="TextBox 6">
            <a:extLst>
              <a:ext uri="{FF2B5EF4-FFF2-40B4-BE49-F238E27FC236}">
                <a16:creationId xmlns:a16="http://schemas.microsoft.com/office/drawing/2014/main" id="{776F1A31-E268-4531-89A3-4FE2D056DE6F}"/>
              </a:ext>
            </a:extLst>
          </p:cNvPr>
          <p:cNvSpPr txBox="1"/>
          <p:nvPr/>
        </p:nvSpPr>
        <p:spPr>
          <a:xfrm>
            <a:off x="5516166" y="6166049"/>
            <a:ext cx="6336704" cy="276999"/>
          </a:xfrm>
          <a:prstGeom prst="rect">
            <a:avLst/>
          </a:prstGeom>
          <a:noFill/>
        </p:spPr>
        <p:txBody>
          <a:bodyPr wrap="square" rtlCol="0">
            <a:spAutoFit/>
          </a:bodyPr>
          <a:lstStyle/>
          <a:p>
            <a:pPr algn="r"/>
            <a:r>
              <a:rPr lang="en-GB" sz="1200" dirty="0"/>
              <a:t>Directives Part 1: 1.8</a:t>
            </a:r>
          </a:p>
        </p:txBody>
      </p:sp>
    </p:spTree>
    <p:extLst>
      <p:ext uri="{BB962C8B-B14F-4D97-AF65-F5344CB8AC3E}">
        <p14:creationId xmlns:p14="http://schemas.microsoft.com/office/powerpoint/2010/main" val="2576383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prstGeom prst="rect">
            <a:avLst/>
          </a:prstGeom>
        </p:spPr>
        <p:txBody>
          <a:bodyPr>
            <a:normAutofit/>
          </a:bodyPr>
          <a:lstStyle/>
          <a:p>
            <a:pPr>
              <a:spcBef>
                <a:spcPts val="1800"/>
              </a:spcBef>
            </a:pPr>
            <a:r>
              <a:rPr lang="en-GB" sz="2400" dirty="0"/>
              <a:t>One or more Vice-Chair(s) may be appointed</a:t>
            </a:r>
          </a:p>
          <a:p>
            <a:pPr>
              <a:spcBef>
                <a:spcPts val="1800"/>
              </a:spcBef>
            </a:pPr>
            <a:r>
              <a:rPr lang="en-GB" sz="2400" dirty="0"/>
              <a:t>The appointment process is the responsibility of the Committee</a:t>
            </a:r>
          </a:p>
          <a:p>
            <a:pPr>
              <a:spcBef>
                <a:spcPts val="1800"/>
              </a:spcBef>
            </a:pPr>
            <a:r>
              <a:rPr lang="en-GB" sz="2400" dirty="0"/>
              <a:t>Committees are given wide latitude in the scope and portfolio of responsibility of a Vice-Chair</a:t>
            </a:r>
          </a:p>
          <a:p>
            <a:pPr>
              <a:spcBef>
                <a:spcPts val="1800"/>
              </a:spcBef>
            </a:pPr>
            <a:r>
              <a:rPr lang="en-GB" sz="2400" dirty="0"/>
              <a:t>The responsibilities shall be meaningful and not ceremonial</a:t>
            </a:r>
          </a:p>
          <a:p>
            <a:pPr>
              <a:spcBef>
                <a:spcPts val="1800"/>
              </a:spcBef>
            </a:pPr>
            <a:r>
              <a:rPr lang="en-GB" sz="2400" dirty="0"/>
              <a:t>A Vice-Chair can be appointed for up to three years</a:t>
            </a:r>
          </a:p>
        </p:txBody>
      </p:sp>
      <p:sp>
        <p:nvSpPr>
          <p:cNvPr id="2" name="Title 1"/>
          <p:cNvSpPr>
            <a:spLocks noGrp="1"/>
          </p:cNvSpPr>
          <p:nvPr>
            <p:ph type="title"/>
          </p:nvPr>
        </p:nvSpPr>
        <p:spPr/>
        <p:txBody>
          <a:bodyPr/>
          <a:lstStyle/>
          <a:p>
            <a:r>
              <a:rPr lang="en-GB" dirty="0"/>
              <a:t>Vice-Chair</a:t>
            </a:r>
          </a:p>
        </p:txBody>
      </p:sp>
      <p:sp>
        <p:nvSpPr>
          <p:cNvPr id="3" name="Slide Number Placeholder 2"/>
          <p:cNvSpPr>
            <a:spLocks noGrp="1"/>
          </p:cNvSpPr>
          <p:nvPr>
            <p:ph type="sldNum" sz="quarter" idx="4"/>
          </p:nvPr>
        </p:nvSpPr>
        <p:spPr/>
        <p:txBody>
          <a:bodyPr/>
          <a:lstStyle/>
          <a:p>
            <a:fld id="{C2B32AA8-9B4E-4D53-AE6E-350E87BFFB19}" type="slidenum">
              <a:rPr lang="fr-CH" smtClean="0"/>
              <a:pPr/>
              <a:t>24</a:t>
            </a:fld>
            <a:endParaRPr lang="fr-CH"/>
          </a:p>
        </p:txBody>
      </p:sp>
      <p:sp>
        <p:nvSpPr>
          <p:cNvPr id="5" name="TextBox 4">
            <a:extLst>
              <a:ext uri="{FF2B5EF4-FFF2-40B4-BE49-F238E27FC236}">
                <a16:creationId xmlns:a16="http://schemas.microsoft.com/office/drawing/2014/main" id="{8B79CCFA-B15A-44FA-9282-47D795E84DD5}"/>
              </a:ext>
            </a:extLst>
          </p:cNvPr>
          <p:cNvSpPr txBox="1"/>
          <p:nvPr/>
        </p:nvSpPr>
        <p:spPr>
          <a:xfrm>
            <a:off x="5382816" y="6227376"/>
            <a:ext cx="6336704" cy="276999"/>
          </a:xfrm>
          <a:prstGeom prst="rect">
            <a:avLst/>
          </a:prstGeom>
          <a:noFill/>
        </p:spPr>
        <p:txBody>
          <a:bodyPr wrap="square" rtlCol="0">
            <a:spAutoFit/>
          </a:bodyPr>
          <a:lstStyle/>
          <a:p>
            <a:pPr algn="r"/>
            <a:r>
              <a:rPr lang="en-GB" sz="1200" dirty="0"/>
              <a:t>Directives Part 1: 1.8.3</a:t>
            </a:r>
          </a:p>
        </p:txBody>
      </p:sp>
    </p:spTree>
    <p:extLst>
      <p:ext uri="{BB962C8B-B14F-4D97-AF65-F5344CB8AC3E}">
        <p14:creationId xmlns:p14="http://schemas.microsoft.com/office/powerpoint/2010/main" val="1107925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
            <a:extLst>
              <a:ext uri="{FF2B5EF4-FFF2-40B4-BE49-F238E27FC236}">
                <a16:creationId xmlns:a16="http://schemas.microsoft.com/office/drawing/2014/main" id="{92DA1ACB-5FE1-4FC8-AEF6-BA72612E64F5}"/>
              </a:ext>
            </a:extLst>
          </p:cNvPr>
          <p:cNvSpPr txBox="1">
            <a:spLocks noGrp="1"/>
          </p:cNvSpPr>
          <p:nvPr>
            <p:ph idx="1"/>
          </p:nvPr>
        </p:nvSpPr>
        <p:spPr>
          <a:prstGeom prst="rect">
            <a:avLst/>
          </a:prstGeom>
        </p:spPr>
        <p:txBody>
          <a:bodyPr>
            <a:normAutofit/>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2400"/>
              </a:spcBef>
              <a:buNone/>
            </a:pPr>
            <a:r>
              <a:rPr lang="en-GB" sz="2400" b="0" dirty="0">
                <a:solidFill>
                  <a:schemeClr val="tx1">
                    <a:lumMod val="75000"/>
                    <a:lumOff val="25000"/>
                  </a:schemeClr>
                </a:solidFill>
              </a:rPr>
              <a:t>The Committee Secretary shall</a:t>
            </a:r>
          </a:p>
          <a:p>
            <a:pPr>
              <a:spcBef>
                <a:spcPts val="2400"/>
              </a:spcBef>
            </a:pPr>
            <a:r>
              <a:rPr lang="en-GB" sz="2400" b="0" dirty="0">
                <a:solidFill>
                  <a:schemeClr val="tx1">
                    <a:lumMod val="75000"/>
                    <a:lumOff val="25000"/>
                  </a:schemeClr>
                </a:solidFill>
              </a:rPr>
              <a:t>Act in a purely international capacity – divesting themselves of all national points of view</a:t>
            </a:r>
          </a:p>
          <a:p>
            <a:pPr>
              <a:spcBef>
                <a:spcPts val="2400"/>
              </a:spcBef>
            </a:pPr>
            <a:r>
              <a:rPr lang="en-GB" sz="2400" b="0" dirty="0"/>
              <a:t>Be </a:t>
            </a:r>
            <a:r>
              <a:rPr lang="en-GB" sz="2400" b="0" dirty="0">
                <a:solidFill>
                  <a:srgbClr val="0033CC"/>
                </a:solidFill>
              </a:rPr>
              <a:t>responsible for the day-to-day management</a:t>
            </a:r>
            <a:br>
              <a:rPr lang="en-GB" sz="2400" b="0" dirty="0"/>
            </a:br>
            <a:r>
              <a:rPr lang="en-GB" sz="2400" b="0" dirty="0">
                <a:solidFill>
                  <a:schemeClr val="tx1">
                    <a:lumMod val="75000"/>
                    <a:lumOff val="25000"/>
                  </a:schemeClr>
                </a:solidFill>
              </a:rPr>
              <a:t>of the committee or subcommittee, including all WG/PT/MTs (where applicable)</a:t>
            </a:r>
          </a:p>
          <a:p>
            <a:pPr>
              <a:spcBef>
                <a:spcPts val="2400"/>
              </a:spcBef>
            </a:pPr>
            <a:r>
              <a:rPr lang="en-GB" sz="2400" b="0" dirty="0">
                <a:solidFill>
                  <a:schemeClr val="tx1">
                    <a:lumMod val="75000"/>
                    <a:lumOff val="25000"/>
                  </a:schemeClr>
                </a:solidFill>
              </a:rPr>
              <a:t>Be responsible for the </a:t>
            </a:r>
            <a:r>
              <a:rPr lang="en-GB" sz="2400" b="0" dirty="0">
                <a:solidFill>
                  <a:srgbClr val="0033CC"/>
                </a:solidFill>
              </a:rPr>
              <a:t>preparation of all documents</a:t>
            </a:r>
            <a:br>
              <a:rPr lang="en-GB" sz="2400" b="0" dirty="0">
                <a:solidFill>
                  <a:srgbClr val="0033CC"/>
                </a:solidFill>
              </a:rPr>
            </a:br>
            <a:r>
              <a:rPr lang="en-GB" sz="2400" b="0" dirty="0">
                <a:solidFill>
                  <a:schemeClr val="tx1">
                    <a:lumMod val="75000"/>
                    <a:lumOff val="25000"/>
                  </a:schemeClr>
                </a:solidFill>
              </a:rPr>
              <a:t>to be distributed to the National Committees, including</a:t>
            </a:r>
            <a:br>
              <a:rPr lang="en-GB" sz="2400" b="0" dirty="0">
                <a:solidFill>
                  <a:schemeClr val="tx1">
                    <a:lumMod val="75000"/>
                    <a:lumOff val="25000"/>
                  </a:schemeClr>
                </a:solidFill>
              </a:rPr>
            </a:br>
            <a:r>
              <a:rPr lang="en-GB" sz="2400" b="0" dirty="0">
                <a:solidFill>
                  <a:schemeClr val="tx1">
                    <a:lumMod val="75000"/>
                    <a:lumOff val="25000"/>
                  </a:schemeClr>
                </a:solidFill>
              </a:rPr>
              <a:t>NP, RVN, CD, CC, CDV, RVC, FDIS, DC, Q, INF, RQ, DA, RM, DL</a:t>
            </a:r>
          </a:p>
          <a:p>
            <a:pPr lvl="1"/>
            <a:r>
              <a:rPr lang="en-GB" sz="2200" b="0" dirty="0">
                <a:solidFill>
                  <a:schemeClr val="tx1">
                    <a:lumMod val="75000"/>
                    <a:lumOff val="25000"/>
                  </a:schemeClr>
                </a:solidFill>
              </a:rPr>
              <a:t>IEC CO: RVD, ACs (except Call for Experts)</a:t>
            </a:r>
          </a:p>
        </p:txBody>
      </p:sp>
      <p:sp>
        <p:nvSpPr>
          <p:cNvPr id="10" name="Title 9">
            <a:extLst>
              <a:ext uri="{FF2B5EF4-FFF2-40B4-BE49-F238E27FC236}">
                <a16:creationId xmlns:a16="http://schemas.microsoft.com/office/drawing/2014/main" id="{99D6EE29-E975-4C93-82D6-1B1AD9B249C1}"/>
              </a:ext>
            </a:extLst>
          </p:cNvPr>
          <p:cNvSpPr>
            <a:spLocks noGrp="1"/>
          </p:cNvSpPr>
          <p:nvPr>
            <p:ph type="title"/>
          </p:nvPr>
        </p:nvSpPr>
        <p:spPr/>
        <p:txBody>
          <a:bodyPr>
            <a:normAutofit/>
          </a:bodyPr>
          <a:lstStyle/>
          <a:p>
            <a:r>
              <a:rPr lang="en-GB" dirty="0"/>
              <a:t>Role of the Secretary (1/4)</a:t>
            </a:r>
          </a:p>
        </p:txBody>
      </p:sp>
      <p:sp>
        <p:nvSpPr>
          <p:cNvPr id="2" name="Slide Number Placeholder 1"/>
          <p:cNvSpPr>
            <a:spLocks noGrp="1"/>
          </p:cNvSpPr>
          <p:nvPr>
            <p:ph type="sldNum" sz="quarter" idx="4"/>
          </p:nvPr>
        </p:nvSpPr>
        <p:spPr/>
        <p:txBody>
          <a:bodyPr/>
          <a:lstStyle/>
          <a:p>
            <a:fld id="{C2B32AA8-9B4E-4D53-AE6E-350E87BFFB19}" type="slidenum">
              <a:rPr lang="fr-CH" smtClean="0"/>
              <a:t>25</a:t>
            </a:fld>
            <a:endParaRPr lang="fr-CH"/>
          </a:p>
        </p:txBody>
      </p:sp>
      <p:sp>
        <p:nvSpPr>
          <p:cNvPr id="4" name="Text Placeholder 2"/>
          <p:cNvSpPr txBox="1">
            <a:spLocks/>
          </p:cNvSpPr>
          <p:nvPr/>
        </p:nvSpPr>
        <p:spPr>
          <a:xfrm>
            <a:off x="1919536" y="1556792"/>
            <a:ext cx="8280920" cy="4464496"/>
          </a:xfrm>
          <a:prstGeom prst="rect">
            <a:avLst/>
          </a:prstGeom>
        </p:spPr>
        <p:txBody>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ct val="20000"/>
              </a:spcBef>
              <a:buFont typeface="Wingdings" pitchFamily="2" charset="2"/>
              <a:buChar char="§"/>
            </a:pPr>
            <a:endParaRPr lang="en-US" sz="2400" dirty="0">
              <a:solidFill>
                <a:prstClr val="black">
                  <a:lumMod val="65000"/>
                  <a:lumOff val="35000"/>
                </a:prstClr>
              </a:solidFill>
              <a:latin typeface="Arial" pitchFamily="34" charset="0"/>
              <a:cs typeface="Arial" pitchFamily="34" charset="0"/>
            </a:endParaRPr>
          </a:p>
        </p:txBody>
      </p:sp>
      <p:sp>
        <p:nvSpPr>
          <p:cNvPr id="5" name="Text Placeholder 2"/>
          <p:cNvSpPr txBox="1">
            <a:spLocks/>
          </p:cNvSpPr>
          <p:nvPr/>
        </p:nvSpPr>
        <p:spPr>
          <a:xfrm>
            <a:off x="2071936" y="1556792"/>
            <a:ext cx="8280920" cy="4464496"/>
          </a:xfrm>
          <a:prstGeom prst="rect">
            <a:avLst/>
          </a:prstGeom>
        </p:spPr>
        <p:txBody>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800"/>
              </a:spcBef>
            </a:pPr>
            <a:endParaRPr lang="en-GB" sz="2400" dirty="0">
              <a:solidFill>
                <a:prstClr val="black">
                  <a:lumMod val="65000"/>
                  <a:lumOff val="35000"/>
                </a:prstClr>
              </a:solidFill>
              <a:latin typeface="Arial" pitchFamily="34" charset="0"/>
              <a:cs typeface="Arial" pitchFamily="34" charset="0"/>
            </a:endParaRPr>
          </a:p>
        </p:txBody>
      </p:sp>
      <p:sp>
        <p:nvSpPr>
          <p:cNvPr id="7" name="TextBox 6">
            <a:extLst>
              <a:ext uri="{FF2B5EF4-FFF2-40B4-BE49-F238E27FC236}">
                <a16:creationId xmlns:a16="http://schemas.microsoft.com/office/drawing/2014/main" id="{2DAAFC18-BB91-4B05-BC38-4EC096A2A01E}"/>
              </a:ext>
            </a:extLst>
          </p:cNvPr>
          <p:cNvSpPr txBox="1"/>
          <p:nvPr/>
        </p:nvSpPr>
        <p:spPr>
          <a:xfrm>
            <a:off x="5398094" y="6095728"/>
            <a:ext cx="6336704" cy="276999"/>
          </a:xfrm>
          <a:prstGeom prst="rect">
            <a:avLst/>
          </a:prstGeom>
          <a:noFill/>
        </p:spPr>
        <p:txBody>
          <a:bodyPr wrap="square" rtlCol="0">
            <a:spAutoFit/>
          </a:bodyPr>
          <a:lstStyle/>
          <a:p>
            <a:pPr algn="r"/>
            <a:r>
              <a:rPr lang="en-GB" sz="1200" dirty="0"/>
              <a:t>Directives Part 1: 1.9 &amp; Annex D</a:t>
            </a:r>
          </a:p>
        </p:txBody>
      </p:sp>
    </p:spTree>
    <p:extLst>
      <p:ext uri="{BB962C8B-B14F-4D97-AF65-F5344CB8AC3E}">
        <p14:creationId xmlns:p14="http://schemas.microsoft.com/office/powerpoint/2010/main" val="3573642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prstGeom prst="rect">
            <a:avLst/>
          </a:prstGeom>
        </p:spPr>
        <p:txBody>
          <a:bodyPr>
            <a:normAutofit/>
          </a:bodyPr>
          <a:lstStyle/>
          <a:p>
            <a:pPr marL="0" indent="0">
              <a:spcBef>
                <a:spcPts val="1800"/>
              </a:spcBef>
              <a:buNone/>
            </a:pPr>
            <a:r>
              <a:rPr lang="en-GB" sz="2400" dirty="0"/>
              <a:t>The Committee Secretary shall</a:t>
            </a:r>
          </a:p>
          <a:p>
            <a:pPr>
              <a:spcBef>
                <a:spcPts val="1800"/>
              </a:spcBef>
            </a:pPr>
            <a:r>
              <a:rPr lang="en-GB" sz="2400" dirty="0"/>
              <a:t>Be responsible for </a:t>
            </a:r>
            <a:r>
              <a:rPr lang="en-GB" sz="2400" dirty="0">
                <a:solidFill>
                  <a:srgbClr val="0033CC"/>
                </a:solidFill>
              </a:rPr>
              <a:t>recording of decisions </a:t>
            </a:r>
            <a:br>
              <a:rPr lang="en-GB" sz="2400" dirty="0">
                <a:solidFill>
                  <a:srgbClr val="0033CC"/>
                </a:solidFill>
              </a:rPr>
            </a:br>
            <a:r>
              <a:rPr lang="en-GB" sz="2400" dirty="0"/>
              <a:t>taken at plenary meetings and their subsequent implementation</a:t>
            </a:r>
          </a:p>
          <a:p>
            <a:pPr>
              <a:spcBef>
                <a:spcPts val="1800"/>
              </a:spcBef>
            </a:pPr>
            <a:r>
              <a:rPr lang="en-GB" sz="2400" dirty="0"/>
              <a:t>Be responsible for </a:t>
            </a:r>
            <a:r>
              <a:rPr lang="en-GB" sz="2400" dirty="0">
                <a:solidFill>
                  <a:srgbClr val="0033CC"/>
                </a:solidFill>
              </a:rPr>
              <a:t>correction of obvious errors</a:t>
            </a:r>
            <a:br>
              <a:rPr lang="en-GB" sz="2400" dirty="0"/>
            </a:br>
            <a:r>
              <a:rPr lang="en-GB" sz="2400" dirty="0"/>
              <a:t>in final draft International Standards (FDIS)</a:t>
            </a:r>
          </a:p>
          <a:p>
            <a:pPr>
              <a:spcBef>
                <a:spcPts val="1800"/>
              </a:spcBef>
            </a:pPr>
            <a:r>
              <a:rPr lang="en-GB" sz="2400" dirty="0"/>
              <a:t>Be responsible for preparation of </a:t>
            </a:r>
            <a:r>
              <a:rPr lang="en-GB" sz="2400" dirty="0">
                <a:solidFill>
                  <a:srgbClr val="0033CC"/>
                </a:solidFill>
              </a:rPr>
              <a:t>meetings</a:t>
            </a:r>
            <a:br>
              <a:rPr lang="en-GB" sz="2400" dirty="0"/>
            </a:br>
            <a:r>
              <a:rPr lang="en-GB" sz="2400" dirty="0"/>
              <a:t>(agenda, reports of WGs, all documents necessary </a:t>
            </a:r>
            <a:br>
              <a:rPr lang="en-GB" sz="2400" dirty="0"/>
            </a:br>
            <a:r>
              <a:rPr lang="en-GB" sz="2400" dirty="0"/>
              <a:t>for discussion during the meeting)</a:t>
            </a:r>
          </a:p>
        </p:txBody>
      </p:sp>
      <p:sp>
        <p:nvSpPr>
          <p:cNvPr id="2" name="Title 1"/>
          <p:cNvSpPr>
            <a:spLocks noGrp="1"/>
          </p:cNvSpPr>
          <p:nvPr>
            <p:ph type="title"/>
          </p:nvPr>
        </p:nvSpPr>
        <p:spPr/>
        <p:txBody>
          <a:bodyPr/>
          <a:lstStyle/>
          <a:p>
            <a:r>
              <a:rPr lang="en-GB" dirty="0"/>
              <a:t>Role of the Secretary (2/4)</a:t>
            </a:r>
          </a:p>
        </p:txBody>
      </p:sp>
      <p:sp>
        <p:nvSpPr>
          <p:cNvPr id="3" name="Slide Number Placeholder 2"/>
          <p:cNvSpPr>
            <a:spLocks noGrp="1"/>
          </p:cNvSpPr>
          <p:nvPr>
            <p:ph type="sldNum" sz="quarter" idx="4"/>
          </p:nvPr>
        </p:nvSpPr>
        <p:spPr/>
        <p:txBody>
          <a:bodyPr/>
          <a:lstStyle/>
          <a:p>
            <a:fld id="{C2B32AA8-9B4E-4D53-AE6E-350E87BFFB19}" type="slidenum">
              <a:rPr lang="fr-CH" smtClean="0"/>
              <a:pPr/>
              <a:t>26</a:t>
            </a:fld>
            <a:endParaRPr lang="fr-CH"/>
          </a:p>
        </p:txBody>
      </p:sp>
      <p:sp>
        <p:nvSpPr>
          <p:cNvPr id="5" name="TextBox 4">
            <a:extLst>
              <a:ext uri="{FF2B5EF4-FFF2-40B4-BE49-F238E27FC236}">
                <a16:creationId xmlns:a16="http://schemas.microsoft.com/office/drawing/2014/main" id="{7F8643A6-B0BC-4532-AB09-F23A8C85FBAE}"/>
              </a:ext>
            </a:extLst>
          </p:cNvPr>
          <p:cNvSpPr txBox="1"/>
          <p:nvPr/>
        </p:nvSpPr>
        <p:spPr>
          <a:xfrm>
            <a:off x="5398094" y="5742801"/>
            <a:ext cx="6336704" cy="276999"/>
          </a:xfrm>
          <a:prstGeom prst="rect">
            <a:avLst/>
          </a:prstGeom>
          <a:noFill/>
        </p:spPr>
        <p:txBody>
          <a:bodyPr wrap="square" rtlCol="0">
            <a:spAutoFit/>
          </a:bodyPr>
          <a:lstStyle/>
          <a:p>
            <a:pPr algn="r"/>
            <a:r>
              <a:rPr lang="en-GB" sz="1200" dirty="0"/>
              <a:t>Directives Part 1: 1.9 &amp; Annex D</a:t>
            </a:r>
          </a:p>
        </p:txBody>
      </p:sp>
    </p:spTree>
    <p:extLst>
      <p:ext uri="{BB962C8B-B14F-4D97-AF65-F5344CB8AC3E}">
        <p14:creationId xmlns:p14="http://schemas.microsoft.com/office/powerpoint/2010/main" val="2095976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a:extLst>
              <a:ext uri="{FF2B5EF4-FFF2-40B4-BE49-F238E27FC236}">
                <a16:creationId xmlns:a16="http://schemas.microsoft.com/office/drawing/2014/main" id="{802481C4-1391-4936-B190-86720A9CD687}"/>
              </a:ext>
            </a:extLst>
          </p:cNvPr>
          <p:cNvSpPr txBox="1">
            <a:spLocks noGrp="1"/>
          </p:cNvSpPr>
          <p:nvPr>
            <p:ph idx="1"/>
          </p:nvPr>
        </p:nvSpPr>
        <p:spPr>
          <a:prstGeom prst="rect">
            <a:avLst/>
          </a:prstGeom>
        </p:spPr>
        <p:txBody>
          <a:bodyPr>
            <a:normAutofit/>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2400"/>
              </a:spcBef>
              <a:buNone/>
            </a:pPr>
            <a:r>
              <a:rPr lang="en-GB" sz="2000" b="0" dirty="0">
                <a:solidFill>
                  <a:schemeClr val="tx1">
                    <a:lumMod val="75000"/>
                    <a:lumOff val="25000"/>
                  </a:schemeClr>
                </a:solidFill>
              </a:rPr>
              <a:t>The Committee Secretary shall</a:t>
            </a:r>
          </a:p>
          <a:p>
            <a:pPr>
              <a:spcBef>
                <a:spcPts val="2400"/>
              </a:spcBef>
            </a:pPr>
            <a:r>
              <a:rPr lang="en-GB" sz="2000" b="0" dirty="0">
                <a:solidFill>
                  <a:schemeClr val="tx1">
                    <a:lumMod val="75000"/>
                    <a:lumOff val="25000"/>
                  </a:schemeClr>
                </a:solidFill>
              </a:rPr>
              <a:t>Be responsible for preparation of the</a:t>
            </a:r>
            <a:br>
              <a:rPr lang="en-GB" sz="2000" b="0" dirty="0"/>
            </a:br>
            <a:r>
              <a:rPr lang="en-GB" sz="2000" b="0" dirty="0">
                <a:solidFill>
                  <a:srgbClr val="0033CC"/>
                </a:solidFill>
              </a:rPr>
              <a:t>Strategic Business Plan (SBP)</a:t>
            </a:r>
          </a:p>
          <a:p>
            <a:pPr>
              <a:spcBef>
                <a:spcPts val="2400"/>
              </a:spcBef>
            </a:pPr>
            <a:r>
              <a:rPr lang="en-GB" sz="2000" b="0" dirty="0">
                <a:solidFill>
                  <a:schemeClr val="tx1">
                    <a:lumMod val="75000"/>
                    <a:lumOff val="25000"/>
                  </a:schemeClr>
                </a:solidFill>
              </a:rPr>
              <a:t>Be responsible for regular monitoring of the</a:t>
            </a:r>
            <a:br>
              <a:rPr lang="en-GB" sz="2000" b="0" dirty="0"/>
            </a:br>
            <a:r>
              <a:rPr lang="en-GB" sz="2000" b="0" dirty="0">
                <a:solidFill>
                  <a:srgbClr val="0033CC"/>
                </a:solidFill>
              </a:rPr>
              <a:t>Programme of Work (PW) </a:t>
            </a:r>
            <a:r>
              <a:rPr lang="en-GB" sz="2000" b="0" dirty="0">
                <a:solidFill>
                  <a:schemeClr val="tx1">
                    <a:lumMod val="75000"/>
                    <a:lumOff val="25000"/>
                  </a:schemeClr>
                </a:solidFill>
              </a:rPr>
              <a:t>and taking adequate actions</a:t>
            </a:r>
          </a:p>
          <a:p>
            <a:pPr>
              <a:spcBef>
                <a:spcPts val="2400"/>
              </a:spcBef>
            </a:pPr>
            <a:r>
              <a:rPr lang="en-GB" sz="2000" b="0" dirty="0">
                <a:solidFill>
                  <a:schemeClr val="tx1">
                    <a:lumMod val="75000"/>
                    <a:lumOff val="25000"/>
                  </a:schemeClr>
                </a:solidFill>
              </a:rPr>
              <a:t>Be responsible for preparation of the</a:t>
            </a:r>
            <a:br>
              <a:rPr lang="en-GB" sz="2000" b="0" dirty="0"/>
            </a:br>
            <a:r>
              <a:rPr lang="en-GB" sz="2000" b="0" dirty="0">
                <a:solidFill>
                  <a:srgbClr val="0033CC"/>
                </a:solidFill>
              </a:rPr>
              <a:t>meeting minutes and decision lists</a:t>
            </a:r>
          </a:p>
          <a:p>
            <a:pPr>
              <a:spcBef>
                <a:spcPts val="2400"/>
              </a:spcBef>
            </a:pPr>
            <a:r>
              <a:rPr lang="en-GB" sz="2000" b="0" dirty="0">
                <a:solidFill>
                  <a:schemeClr val="tx1">
                    <a:lumMod val="75000"/>
                    <a:lumOff val="25000"/>
                  </a:schemeClr>
                </a:solidFill>
              </a:rPr>
              <a:t>Be responsible for preparation of the</a:t>
            </a:r>
            <a:br>
              <a:rPr lang="en-GB" sz="2000" b="0" dirty="0"/>
            </a:br>
            <a:r>
              <a:rPr lang="en-GB" sz="2000" b="0" dirty="0">
                <a:solidFill>
                  <a:srgbClr val="0033CC"/>
                </a:solidFill>
              </a:rPr>
              <a:t>Report to the SMB (RSMB)</a:t>
            </a:r>
          </a:p>
        </p:txBody>
      </p:sp>
      <p:sp>
        <p:nvSpPr>
          <p:cNvPr id="11" name="Title 10">
            <a:extLst>
              <a:ext uri="{FF2B5EF4-FFF2-40B4-BE49-F238E27FC236}">
                <a16:creationId xmlns:a16="http://schemas.microsoft.com/office/drawing/2014/main" id="{870B8740-62C2-463F-9705-C64554A68A8D}"/>
              </a:ext>
            </a:extLst>
          </p:cNvPr>
          <p:cNvSpPr>
            <a:spLocks noGrp="1"/>
          </p:cNvSpPr>
          <p:nvPr>
            <p:ph type="title"/>
          </p:nvPr>
        </p:nvSpPr>
        <p:spPr/>
        <p:txBody>
          <a:bodyPr>
            <a:normAutofit/>
          </a:bodyPr>
          <a:lstStyle/>
          <a:p>
            <a:r>
              <a:rPr lang="en-GB" dirty="0"/>
              <a:t>Role of the Secretary (3/4)</a:t>
            </a:r>
          </a:p>
        </p:txBody>
      </p:sp>
      <p:sp>
        <p:nvSpPr>
          <p:cNvPr id="2" name="Slide Number Placeholder 1"/>
          <p:cNvSpPr>
            <a:spLocks noGrp="1"/>
          </p:cNvSpPr>
          <p:nvPr>
            <p:ph type="sldNum" sz="quarter" idx="4"/>
          </p:nvPr>
        </p:nvSpPr>
        <p:spPr/>
        <p:txBody>
          <a:bodyPr/>
          <a:lstStyle/>
          <a:p>
            <a:fld id="{C2B32AA8-9B4E-4D53-AE6E-350E87BFFB19}" type="slidenum">
              <a:rPr lang="fr-CH" smtClean="0"/>
              <a:t>27</a:t>
            </a:fld>
            <a:endParaRPr lang="fr-CH"/>
          </a:p>
        </p:txBody>
      </p:sp>
      <p:sp>
        <p:nvSpPr>
          <p:cNvPr id="5" name="TextBox 4">
            <a:extLst>
              <a:ext uri="{FF2B5EF4-FFF2-40B4-BE49-F238E27FC236}">
                <a16:creationId xmlns:a16="http://schemas.microsoft.com/office/drawing/2014/main" id="{9C229CF5-CC49-40E8-8A81-7A2A415ACCFA}"/>
              </a:ext>
            </a:extLst>
          </p:cNvPr>
          <p:cNvSpPr txBox="1"/>
          <p:nvPr/>
        </p:nvSpPr>
        <p:spPr>
          <a:xfrm>
            <a:off x="5398094" y="5848670"/>
            <a:ext cx="6336704" cy="276999"/>
          </a:xfrm>
          <a:prstGeom prst="rect">
            <a:avLst/>
          </a:prstGeom>
          <a:noFill/>
        </p:spPr>
        <p:txBody>
          <a:bodyPr wrap="square" rtlCol="0">
            <a:spAutoFit/>
          </a:bodyPr>
          <a:lstStyle/>
          <a:p>
            <a:pPr algn="r"/>
            <a:r>
              <a:rPr lang="en-GB" sz="1200" dirty="0"/>
              <a:t>Directives Part 1: 1.9 &amp; Annex D</a:t>
            </a:r>
          </a:p>
        </p:txBody>
      </p:sp>
    </p:spTree>
    <p:extLst>
      <p:ext uri="{BB962C8B-B14F-4D97-AF65-F5344CB8AC3E}">
        <p14:creationId xmlns:p14="http://schemas.microsoft.com/office/powerpoint/2010/main" val="2859615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prstGeom prst="rect">
            <a:avLst/>
          </a:prstGeom>
        </p:spPr>
        <p:txBody>
          <a:bodyPr>
            <a:normAutofit/>
          </a:bodyPr>
          <a:lstStyle/>
          <a:p>
            <a:pPr marL="0" indent="0">
              <a:spcBef>
                <a:spcPts val="1800"/>
              </a:spcBef>
              <a:buNone/>
            </a:pPr>
            <a:r>
              <a:rPr lang="en-GB" sz="2400" dirty="0"/>
              <a:t>The Committee Secretary shall</a:t>
            </a:r>
          </a:p>
          <a:p>
            <a:pPr>
              <a:spcBef>
                <a:spcPts val="1800"/>
              </a:spcBef>
            </a:pPr>
            <a:r>
              <a:rPr lang="en-GB" sz="2400" dirty="0"/>
              <a:t>Manage the </a:t>
            </a:r>
            <a:r>
              <a:rPr lang="en-GB" sz="2400" dirty="0">
                <a:solidFill>
                  <a:srgbClr val="0033CC"/>
                </a:solidFill>
              </a:rPr>
              <a:t>maintenance </a:t>
            </a:r>
            <a:r>
              <a:rPr lang="en-GB" sz="2400" dirty="0"/>
              <a:t>of the committee’s standards</a:t>
            </a:r>
          </a:p>
          <a:p>
            <a:pPr>
              <a:spcBef>
                <a:spcPts val="1800"/>
              </a:spcBef>
            </a:pPr>
            <a:r>
              <a:rPr lang="en-GB" sz="2400" dirty="0"/>
              <a:t>Manage the </a:t>
            </a:r>
            <a:r>
              <a:rPr lang="en-GB" sz="2400" dirty="0">
                <a:solidFill>
                  <a:srgbClr val="0033CC"/>
                </a:solidFill>
              </a:rPr>
              <a:t>editing committee </a:t>
            </a:r>
            <a:r>
              <a:rPr lang="en-GB" sz="2400" dirty="0"/>
              <a:t>(if applicable)</a:t>
            </a:r>
          </a:p>
          <a:p>
            <a:pPr>
              <a:spcBef>
                <a:spcPts val="1800"/>
              </a:spcBef>
            </a:pPr>
            <a:r>
              <a:rPr lang="en-GB" sz="2400" dirty="0"/>
              <a:t>Ensure that the Convenors &amp; Project Leaders </a:t>
            </a:r>
            <a:br>
              <a:rPr lang="en-GB" sz="2400" dirty="0"/>
            </a:br>
            <a:r>
              <a:rPr lang="en-GB" sz="2400" dirty="0"/>
              <a:t>(and experts, where necessary) are trained and informed on subjects that are critical to the standards development process </a:t>
            </a:r>
          </a:p>
        </p:txBody>
      </p:sp>
      <p:sp>
        <p:nvSpPr>
          <p:cNvPr id="2" name="Title 1"/>
          <p:cNvSpPr>
            <a:spLocks noGrp="1"/>
          </p:cNvSpPr>
          <p:nvPr>
            <p:ph type="title"/>
          </p:nvPr>
        </p:nvSpPr>
        <p:spPr/>
        <p:txBody>
          <a:bodyPr/>
          <a:lstStyle/>
          <a:p>
            <a:r>
              <a:rPr lang="en-GB" dirty="0"/>
              <a:t>Role of the Secretary (4/4)</a:t>
            </a:r>
          </a:p>
        </p:txBody>
      </p:sp>
      <p:sp>
        <p:nvSpPr>
          <p:cNvPr id="3" name="Slide Number Placeholder 2"/>
          <p:cNvSpPr>
            <a:spLocks noGrp="1"/>
          </p:cNvSpPr>
          <p:nvPr>
            <p:ph type="sldNum" sz="quarter" idx="4"/>
          </p:nvPr>
        </p:nvSpPr>
        <p:spPr/>
        <p:txBody>
          <a:bodyPr/>
          <a:lstStyle/>
          <a:p>
            <a:fld id="{C2B32AA8-9B4E-4D53-AE6E-350E87BFFB19}" type="slidenum">
              <a:rPr lang="fr-CH" smtClean="0"/>
              <a:pPr/>
              <a:t>28</a:t>
            </a:fld>
            <a:endParaRPr lang="fr-CH"/>
          </a:p>
        </p:txBody>
      </p:sp>
      <p:sp>
        <p:nvSpPr>
          <p:cNvPr id="5" name="TextBox 4">
            <a:extLst>
              <a:ext uri="{FF2B5EF4-FFF2-40B4-BE49-F238E27FC236}">
                <a16:creationId xmlns:a16="http://schemas.microsoft.com/office/drawing/2014/main" id="{BA86B04F-5552-460A-B20F-71EFBEC2ACDA}"/>
              </a:ext>
            </a:extLst>
          </p:cNvPr>
          <p:cNvSpPr txBox="1"/>
          <p:nvPr/>
        </p:nvSpPr>
        <p:spPr>
          <a:xfrm>
            <a:off x="5398094" y="5857260"/>
            <a:ext cx="6336704" cy="276999"/>
          </a:xfrm>
          <a:prstGeom prst="rect">
            <a:avLst/>
          </a:prstGeom>
          <a:noFill/>
        </p:spPr>
        <p:txBody>
          <a:bodyPr wrap="square" rtlCol="0">
            <a:spAutoFit/>
          </a:bodyPr>
          <a:lstStyle/>
          <a:p>
            <a:pPr algn="r"/>
            <a:r>
              <a:rPr lang="en-GB" sz="1200" dirty="0"/>
              <a:t>Directives Part 1: 1.9 &amp; Annex D</a:t>
            </a:r>
          </a:p>
        </p:txBody>
      </p:sp>
    </p:spTree>
    <p:extLst>
      <p:ext uri="{BB962C8B-B14F-4D97-AF65-F5344CB8AC3E}">
        <p14:creationId xmlns:p14="http://schemas.microsoft.com/office/powerpoint/2010/main" val="1179965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
            <a:extLst>
              <a:ext uri="{FF2B5EF4-FFF2-40B4-BE49-F238E27FC236}">
                <a16:creationId xmlns:a16="http://schemas.microsoft.com/office/drawing/2014/main" id="{326C9487-7CEF-4133-AE4E-B03488D93D74}"/>
              </a:ext>
            </a:extLst>
          </p:cNvPr>
          <p:cNvSpPr txBox="1">
            <a:spLocks noGrp="1"/>
          </p:cNvSpPr>
          <p:nvPr>
            <p:ph idx="1"/>
          </p:nvPr>
        </p:nvSpPr>
        <p:spPr>
          <a:prstGeom prst="rect">
            <a:avLst/>
          </a:prstGeom>
        </p:spPr>
        <p:txBody>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2400"/>
              </a:spcBef>
              <a:buNone/>
            </a:pPr>
            <a:r>
              <a:rPr lang="en-GB" sz="2400" b="0" dirty="0">
                <a:solidFill>
                  <a:schemeClr val="tx1">
                    <a:lumMod val="75000"/>
                    <a:lumOff val="25000"/>
                  </a:schemeClr>
                </a:solidFill>
              </a:rPr>
              <a:t>Once set up, the WG/MT is under the responsibility of the Convenor who is expected to</a:t>
            </a:r>
          </a:p>
          <a:p>
            <a:pPr>
              <a:spcBef>
                <a:spcPts val="2400"/>
              </a:spcBef>
            </a:pPr>
            <a:r>
              <a:rPr lang="en-GB" sz="2400" b="0" dirty="0">
                <a:solidFill>
                  <a:schemeClr val="tx1">
                    <a:lumMod val="75000"/>
                    <a:lumOff val="25000"/>
                  </a:schemeClr>
                </a:solidFill>
              </a:rPr>
              <a:t>Manage the development of the project or maintenance of the publication(s)</a:t>
            </a:r>
          </a:p>
          <a:p>
            <a:pPr>
              <a:spcBef>
                <a:spcPts val="2400"/>
              </a:spcBef>
            </a:pPr>
            <a:r>
              <a:rPr lang="en-GB" sz="2400" b="0" dirty="0">
                <a:solidFill>
                  <a:schemeClr val="tx1">
                    <a:lumMod val="75000"/>
                    <a:lumOff val="25000"/>
                  </a:schemeClr>
                </a:solidFill>
              </a:rPr>
              <a:t>Organize and chair the WG/MT meetings</a:t>
            </a:r>
          </a:p>
          <a:p>
            <a:pPr>
              <a:spcBef>
                <a:spcPts val="2400"/>
              </a:spcBef>
            </a:pPr>
            <a:r>
              <a:rPr lang="en-GB" sz="2400" b="0" dirty="0">
                <a:solidFill>
                  <a:schemeClr val="tx1">
                    <a:lumMod val="75000"/>
                    <a:lumOff val="25000"/>
                  </a:schemeClr>
                </a:solidFill>
              </a:rPr>
              <a:t>Prepare and upload the meetings agendas, minutes and working drafts in the </a:t>
            </a:r>
            <a:r>
              <a:rPr lang="en-GB" sz="2400" b="0" dirty="0">
                <a:solidFill>
                  <a:srgbClr val="0033CC"/>
                </a:solidFill>
              </a:rPr>
              <a:t>IEC Collaboration Platform</a:t>
            </a:r>
            <a:r>
              <a:rPr lang="en-GB" sz="2400" b="0" dirty="0">
                <a:solidFill>
                  <a:schemeClr val="tx1">
                    <a:lumMod val="75000"/>
                    <a:lumOff val="25000"/>
                  </a:schemeClr>
                </a:solidFill>
              </a:rPr>
              <a:t>, for future reference</a:t>
            </a:r>
          </a:p>
        </p:txBody>
      </p:sp>
      <p:sp>
        <p:nvSpPr>
          <p:cNvPr id="10" name="Title 9">
            <a:extLst>
              <a:ext uri="{FF2B5EF4-FFF2-40B4-BE49-F238E27FC236}">
                <a16:creationId xmlns:a16="http://schemas.microsoft.com/office/drawing/2014/main" id="{79E150AC-5EB2-41FA-BD53-7713CCC7BDE4}"/>
              </a:ext>
            </a:extLst>
          </p:cNvPr>
          <p:cNvSpPr>
            <a:spLocks noGrp="1"/>
          </p:cNvSpPr>
          <p:nvPr>
            <p:ph type="title"/>
          </p:nvPr>
        </p:nvSpPr>
        <p:spPr/>
        <p:txBody>
          <a:bodyPr>
            <a:normAutofit/>
          </a:bodyPr>
          <a:lstStyle/>
          <a:p>
            <a:r>
              <a:rPr lang="en-GB" dirty="0"/>
              <a:t>Role of the Convenor (1/2)</a:t>
            </a:r>
          </a:p>
        </p:txBody>
      </p:sp>
      <p:sp>
        <p:nvSpPr>
          <p:cNvPr id="2" name="Slide Number Placeholder 1"/>
          <p:cNvSpPr>
            <a:spLocks noGrp="1"/>
          </p:cNvSpPr>
          <p:nvPr>
            <p:ph type="sldNum" sz="quarter" idx="4"/>
          </p:nvPr>
        </p:nvSpPr>
        <p:spPr/>
        <p:txBody>
          <a:bodyPr/>
          <a:lstStyle/>
          <a:p>
            <a:fld id="{C2B32AA8-9B4E-4D53-AE6E-350E87BFFB19}" type="slidenum">
              <a:rPr lang="fr-CH" smtClean="0"/>
              <a:t>29</a:t>
            </a:fld>
            <a:endParaRPr lang="fr-CH"/>
          </a:p>
        </p:txBody>
      </p:sp>
      <p:sp>
        <p:nvSpPr>
          <p:cNvPr id="4" name="Text Placeholder 2"/>
          <p:cNvSpPr txBox="1">
            <a:spLocks/>
          </p:cNvSpPr>
          <p:nvPr/>
        </p:nvSpPr>
        <p:spPr>
          <a:xfrm>
            <a:off x="1919536" y="1556792"/>
            <a:ext cx="8280920" cy="4464496"/>
          </a:xfrm>
          <a:prstGeom prst="rect">
            <a:avLst/>
          </a:prstGeom>
        </p:spPr>
        <p:txBody>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ct val="20000"/>
              </a:spcBef>
              <a:buFont typeface="Wingdings" pitchFamily="2" charset="2"/>
              <a:buChar char="§"/>
            </a:pPr>
            <a:endParaRPr lang="en-US" sz="2400" dirty="0">
              <a:solidFill>
                <a:prstClr val="black">
                  <a:lumMod val="65000"/>
                  <a:lumOff val="35000"/>
                </a:prstClr>
              </a:solidFill>
              <a:latin typeface="Arial" pitchFamily="34" charset="0"/>
              <a:cs typeface="Arial" pitchFamily="34" charset="0"/>
            </a:endParaRPr>
          </a:p>
        </p:txBody>
      </p:sp>
      <p:sp>
        <p:nvSpPr>
          <p:cNvPr id="5" name="Text Placeholder 2"/>
          <p:cNvSpPr txBox="1">
            <a:spLocks/>
          </p:cNvSpPr>
          <p:nvPr/>
        </p:nvSpPr>
        <p:spPr>
          <a:xfrm>
            <a:off x="2071936" y="1556792"/>
            <a:ext cx="8280920" cy="4464496"/>
          </a:xfrm>
          <a:prstGeom prst="rect">
            <a:avLst/>
          </a:prstGeom>
        </p:spPr>
        <p:txBody>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800"/>
              </a:spcBef>
            </a:pPr>
            <a:endParaRPr lang="en-GB" sz="2400" dirty="0">
              <a:solidFill>
                <a:prstClr val="black">
                  <a:lumMod val="65000"/>
                  <a:lumOff val="35000"/>
                </a:prstClr>
              </a:solidFill>
              <a:latin typeface="Arial" pitchFamily="34" charset="0"/>
              <a:cs typeface="Arial" pitchFamily="34" charset="0"/>
            </a:endParaRPr>
          </a:p>
        </p:txBody>
      </p:sp>
      <p:sp>
        <p:nvSpPr>
          <p:cNvPr id="7" name="TextBox 6">
            <a:extLst>
              <a:ext uri="{FF2B5EF4-FFF2-40B4-BE49-F238E27FC236}">
                <a16:creationId xmlns:a16="http://schemas.microsoft.com/office/drawing/2014/main" id="{F7A99C49-A241-4AC3-8319-DCAC1961EB42}"/>
              </a:ext>
            </a:extLst>
          </p:cNvPr>
          <p:cNvSpPr txBox="1"/>
          <p:nvPr/>
        </p:nvSpPr>
        <p:spPr>
          <a:xfrm>
            <a:off x="5398094" y="5791680"/>
            <a:ext cx="6336704" cy="276999"/>
          </a:xfrm>
          <a:prstGeom prst="rect">
            <a:avLst/>
          </a:prstGeom>
          <a:noFill/>
        </p:spPr>
        <p:txBody>
          <a:bodyPr wrap="square" rtlCol="0">
            <a:spAutoFit/>
          </a:bodyPr>
          <a:lstStyle/>
          <a:p>
            <a:pPr algn="r"/>
            <a:r>
              <a:rPr lang="en-GB" sz="1200" dirty="0"/>
              <a:t>Directives Part 1: 1.12</a:t>
            </a:r>
          </a:p>
        </p:txBody>
      </p:sp>
    </p:spTree>
    <p:extLst>
      <p:ext uri="{BB962C8B-B14F-4D97-AF65-F5344CB8AC3E}">
        <p14:creationId xmlns:p14="http://schemas.microsoft.com/office/powerpoint/2010/main" val="3763607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1" name="Straight Connector 60"/>
          <p:cNvCxnSpPr/>
          <p:nvPr/>
        </p:nvCxnSpPr>
        <p:spPr>
          <a:xfrm>
            <a:off x="2215952" y="4575501"/>
            <a:ext cx="368547" cy="0"/>
          </a:xfrm>
          <a:prstGeom prst="line">
            <a:avLst/>
          </a:prstGeom>
          <a:noFill/>
          <a:ln w="63500">
            <a:solidFill>
              <a:srgbClr val="58585A"/>
            </a:solidFill>
          </a:ln>
          <a:scene3d>
            <a:camera prst="orthographicFront"/>
            <a:lightRig rig="threePt" dir="t"/>
          </a:scene3d>
          <a:sp3d>
            <a:bevelT w="63500"/>
          </a:sp3d>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63" name="Straight Connector 62"/>
          <p:cNvCxnSpPr/>
          <p:nvPr/>
        </p:nvCxnSpPr>
        <p:spPr>
          <a:xfrm>
            <a:off x="2207445" y="5295581"/>
            <a:ext cx="368547" cy="0"/>
          </a:xfrm>
          <a:prstGeom prst="line">
            <a:avLst/>
          </a:prstGeom>
          <a:noFill/>
          <a:ln w="63500">
            <a:solidFill>
              <a:srgbClr val="58585A"/>
            </a:solidFill>
          </a:ln>
          <a:scene3d>
            <a:camera prst="orthographicFront"/>
            <a:lightRig rig="threePt" dir="t"/>
          </a:scene3d>
          <a:sp3d>
            <a:bevelT w="63500"/>
          </a:sp3d>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64" name="Straight Connector 63"/>
          <p:cNvCxnSpPr/>
          <p:nvPr/>
        </p:nvCxnSpPr>
        <p:spPr>
          <a:xfrm>
            <a:off x="2215952" y="5943653"/>
            <a:ext cx="368547" cy="0"/>
          </a:xfrm>
          <a:prstGeom prst="line">
            <a:avLst/>
          </a:prstGeom>
          <a:noFill/>
          <a:ln w="63500">
            <a:solidFill>
              <a:srgbClr val="58585A"/>
            </a:solidFill>
          </a:ln>
          <a:scene3d>
            <a:camera prst="orthographicFront"/>
            <a:lightRig rig="threePt" dir="t"/>
          </a:scene3d>
          <a:sp3d>
            <a:bevelT w="63500"/>
          </a:sp3d>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65" name="Straight Connector 64"/>
          <p:cNvCxnSpPr/>
          <p:nvPr/>
        </p:nvCxnSpPr>
        <p:spPr>
          <a:xfrm>
            <a:off x="4448200" y="4575501"/>
            <a:ext cx="368547" cy="0"/>
          </a:xfrm>
          <a:prstGeom prst="line">
            <a:avLst/>
          </a:prstGeom>
          <a:noFill/>
          <a:ln w="63500">
            <a:solidFill>
              <a:srgbClr val="58585A"/>
            </a:solidFill>
          </a:ln>
          <a:scene3d>
            <a:camera prst="orthographicFront"/>
            <a:lightRig rig="threePt" dir="t"/>
          </a:scene3d>
          <a:sp3d>
            <a:bevelT w="63500"/>
          </a:sp3d>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66" name="Straight Connector 65"/>
          <p:cNvCxnSpPr/>
          <p:nvPr/>
        </p:nvCxnSpPr>
        <p:spPr>
          <a:xfrm>
            <a:off x="4448200" y="5943653"/>
            <a:ext cx="368547" cy="0"/>
          </a:xfrm>
          <a:prstGeom prst="line">
            <a:avLst/>
          </a:prstGeom>
          <a:noFill/>
          <a:ln w="63500">
            <a:solidFill>
              <a:srgbClr val="58585A"/>
            </a:solidFill>
          </a:ln>
          <a:scene3d>
            <a:camera prst="orthographicFront"/>
            <a:lightRig rig="threePt" dir="t"/>
          </a:scene3d>
          <a:sp3d>
            <a:bevelT w="63500"/>
          </a:sp3d>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67" name="Straight Connector 66"/>
          <p:cNvCxnSpPr/>
          <p:nvPr/>
        </p:nvCxnSpPr>
        <p:spPr>
          <a:xfrm>
            <a:off x="6599933" y="6015661"/>
            <a:ext cx="368547" cy="0"/>
          </a:xfrm>
          <a:prstGeom prst="line">
            <a:avLst/>
          </a:prstGeom>
          <a:noFill/>
          <a:ln w="63500">
            <a:solidFill>
              <a:srgbClr val="58585A"/>
            </a:solidFill>
          </a:ln>
          <a:scene3d>
            <a:camera prst="orthographicFront"/>
            <a:lightRig rig="threePt" dir="t"/>
          </a:scene3d>
          <a:sp3d>
            <a:bevelT w="63500"/>
          </a:sp3d>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68" name="Straight Connector 67"/>
          <p:cNvCxnSpPr/>
          <p:nvPr/>
        </p:nvCxnSpPr>
        <p:spPr>
          <a:xfrm>
            <a:off x="6608440" y="5295581"/>
            <a:ext cx="368547" cy="0"/>
          </a:xfrm>
          <a:prstGeom prst="line">
            <a:avLst/>
          </a:prstGeom>
          <a:noFill/>
          <a:ln w="63500">
            <a:solidFill>
              <a:srgbClr val="58585A"/>
            </a:solidFill>
          </a:ln>
          <a:scene3d>
            <a:camera prst="orthographicFront"/>
            <a:lightRig rig="threePt" dir="t"/>
          </a:scene3d>
          <a:sp3d>
            <a:bevelT w="63500"/>
          </a:sp3d>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69" name="Straight Connector 68"/>
          <p:cNvCxnSpPr/>
          <p:nvPr/>
        </p:nvCxnSpPr>
        <p:spPr>
          <a:xfrm>
            <a:off x="6608440" y="4575501"/>
            <a:ext cx="368547" cy="0"/>
          </a:xfrm>
          <a:prstGeom prst="line">
            <a:avLst/>
          </a:prstGeom>
          <a:noFill/>
          <a:ln w="63500">
            <a:solidFill>
              <a:srgbClr val="58585A"/>
            </a:solidFill>
          </a:ln>
          <a:scene3d>
            <a:camera prst="orthographicFront"/>
            <a:lightRig rig="threePt" dir="t"/>
          </a:scene3d>
          <a:sp3d>
            <a:bevelT w="63500"/>
          </a:sp3d>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2" name="Straight Connector 51"/>
          <p:cNvCxnSpPr/>
          <p:nvPr/>
        </p:nvCxnSpPr>
        <p:spPr>
          <a:xfrm flipV="1">
            <a:off x="2215952" y="3279358"/>
            <a:ext cx="0" cy="2700361"/>
          </a:xfrm>
          <a:prstGeom prst="line">
            <a:avLst/>
          </a:prstGeom>
          <a:noFill/>
          <a:ln w="63500">
            <a:solidFill>
              <a:srgbClr val="58585A"/>
            </a:solidFill>
          </a:ln>
          <a:scene3d>
            <a:camera prst="orthographicFront"/>
            <a:lightRig rig="threePt" dir="t"/>
          </a:scene3d>
          <a:sp3d>
            <a:bevelT w="63500"/>
          </a:sp3d>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0" name="Straight Connector 49"/>
          <p:cNvCxnSpPr/>
          <p:nvPr/>
        </p:nvCxnSpPr>
        <p:spPr>
          <a:xfrm flipV="1">
            <a:off x="4448200" y="3243294"/>
            <a:ext cx="0" cy="2700361"/>
          </a:xfrm>
          <a:prstGeom prst="line">
            <a:avLst/>
          </a:prstGeom>
          <a:noFill/>
          <a:ln w="63500">
            <a:solidFill>
              <a:srgbClr val="58585A"/>
            </a:solidFill>
          </a:ln>
          <a:scene3d>
            <a:camera prst="orthographicFront"/>
            <a:lightRig rig="threePt" dir="t"/>
          </a:scene3d>
          <a:sp3d>
            <a:bevelT w="63500"/>
          </a:sp3d>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sp>
        <p:nvSpPr>
          <p:cNvPr id="4" name="Title 3"/>
          <p:cNvSpPr>
            <a:spLocks noGrp="1"/>
          </p:cNvSpPr>
          <p:nvPr>
            <p:ph type="title"/>
          </p:nvPr>
        </p:nvSpPr>
        <p:spPr/>
        <p:txBody>
          <a:bodyPr/>
          <a:lstStyle/>
          <a:p>
            <a:r>
              <a:rPr lang="en-GB" dirty="0"/>
              <a:t>Overall Structure </a:t>
            </a:r>
          </a:p>
        </p:txBody>
      </p:sp>
      <p:sp>
        <p:nvSpPr>
          <p:cNvPr id="2" name="Slide Number Placeholder 1"/>
          <p:cNvSpPr>
            <a:spLocks noGrp="1"/>
          </p:cNvSpPr>
          <p:nvPr>
            <p:ph type="sldNum" sz="quarter" idx="4"/>
          </p:nvPr>
        </p:nvSpPr>
        <p:spPr/>
        <p:txBody>
          <a:bodyPr/>
          <a:lstStyle/>
          <a:p>
            <a:fld id="{C2B32AA8-9B4E-4D53-AE6E-350E87BFFB19}" type="slidenum">
              <a:rPr lang="fr-CH" smtClean="0"/>
              <a:t>3</a:t>
            </a:fld>
            <a:endParaRPr lang="fr-CH"/>
          </a:p>
        </p:txBody>
      </p:sp>
      <p:sp>
        <p:nvSpPr>
          <p:cNvPr id="30" name="Freeform 29"/>
          <p:cNvSpPr/>
          <p:nvPr/>
        </p:nvSpPr>
        <p:spPr bwMode="auto">
          <a:xfrm>
            <a:off x="4210421" y="2775301"/>
            <a:ext cx="4126211" cy="566699"/>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1F5D9C"/>
          </a:solidFill>
          <a:ln>
            <a:noFill/>
          </a:ln>
          <a:scene3d>
            <a:camera prst="orthographicFront"/>
            <a:lightRig rig="threePt" dir="t"/>
          </a:scene3d>
          <a:sp3d>
            <a:bevelT w="63500"/>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32973" tIns="32973" rIns="32973" bIns="32973" spcCol="1270" anchor="ctr"/>
          <a:lstStyle/>
          <a:p>
            <a:pPr algn="ctr" defTabSz="622284">
              <a:lnSpc>
                <a:spcPct val="90000"/>
              </a:lnSpc>
              <a:spcAft>
                <a:spcPct val="35000"/>
              </a:spcAft>
              <a:defRPr/>
            </a:pPr>
            <a:r>
              <a:rPr lang="en-US" sz="1200" dirty="0">
                <a:solidFill>
                  <a:schemeClr val="bg1"/>
                </a:solidFill>
                <a:cs typeface="Arial" pitchFamily="34" charset="0"/>
              </a:rPr>
              <a:t>Technical Committees</a:t>
            </a:r>
          </a:p>
          <a:p>
            <a:pPr algn="ctr" defTabSz="622284">
              <a:lnSpc>
                <a:spcPct val="90000"/>
              </a:lnSpc>
              <a:spcAft>
                <a:spcPct val="35000"/>
              </a:spcAft>
              <a:defRPr/>
            </a:pPr>
            <a:endParaRPr lang="en-US" sz="900" dirty="0">
              <a:solidFill>
                <a:schemeClr val="bg1"/>
              </a:solidFill>
              <a:cs typeface="Arial" pitchFamily="34" charset="0"/>
            </a:endParaRPr>
          </a:p>
        </p:txBody>
      </p:sp>
      <p:sp>
        <p:nvSpPr>
          <p:cNvPr id="31" name="Freeform 30"/>
          <p:cNvSpPr/>
          <p:nvPr/>
        </p:nvSpPr>
        <p:spPr bwMode="auto">
          <a:xfrm>
            <a:off x="8584173" y="2793850"/>
            <a:ext cx="2200732" cy="566699"/>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1F5D9C"/>
          </a:solidFill>
          <a:ln>
            <a:noFill/>
          </a:ln>
          <a:scene3d>
            <a:camera prst="orthographicFront"/>
            <a:lightRig rig="threePt" dir="t"/>
          </a:scene3d>
          <a:sp3d>
            <a:bevelT w="63500"/>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32973" tIns="32973" rIns="32973" bIns="32973" spcCol="1270" anchor="ctr"/>
          <a:lstStyle/>
          <a:p>
            <a:pPr algn="ctr" defTabSz="622284">
              <a:lnSpc>
                <a:spcPct val="90000"/>
              </a:lnSpc>
              <a:spcAft>
                <a:spcPct val="35000"/>
              </a:spcAft>
              <a:defRPr/>
            </a:pPr>
            <a:r>
              <a:rPr lang="en-US" sz="1200" dirty="0">
                <a:solidFill>
                  <a:schemeClr val="bg1"/>
                </a:solidFill>
                <a:cs typeface="Arial" pitchFamily="34" charset="0"/>
              </a:rPr>
              <a:t>Technical Advisory Committees</a:t>
            </a:r>
          </a:p>
          <a:p>
            <a:pPr algn="ctr" defTabSz="622284">
              <a:lnSpc>
                <a:spcPct val="90000"/>
              </a:lnSpc>
              <a:spcAft>
                <a:spcPct val="35000"/>
              </a:spcAft>
              <a:defRPr/>
            </a:pPr>
            <a:r>
              <a:rPr lang="en-US" sz="900" dirty="0">
                <a:solidFill>
                  <a:schemeClr val="bg1"/>
                </a:solidFill>
                <a:cs typeface="Arial" pitchFamily="34" charset="0"/>
              </a:rPr>
              <a:t>( ACEA, ACEC, ACEE,</a:t>
            </a:r>
            <a:br>
              <a:rPr lang="en-US" sz="900" dirty="0">
                <a:solidFill>
                  <a:schemeClr val="bg1"/>
                </a:solidFill>
                <a:cs typeface="Arial" pitchFamily="34" charset="0"/>
              </a:rPr>
            </a:br>
            <a:r>
              <a:rPr lang="en-US" sz="900" dirty="0">
                <a:solidFill>
                  <a:schemeClr val="bg1"/>
                </a:solidFill>
                <a:cs typeface="Arial" pitchFamily="34" charset="0"/>
              </a:rPr>
              <a:t>ACOS, ACSEC &amp; ACTAD)</a:t>
            </a:r>
          </a:p>
        </p:txBody>
      </p:sp>
      <p:sp>
        <p:nvSpPr>
          <p:cNvPr id="33" name="Freeform 32"/>
          <p:cNvSpPr/>
          <p:nvPr/>
        </p:nvSpPr>
        <p:spPr bwMode="auto">
          <a:xfrm>
            <a:off x="1762527" y="2793849"/>
            <a:ext cx="2200732" cy="548149"/>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chemeClr val="accent3">
              <a:lumMod val="40000"/>
              <a:lumOff val="60000"/>
            </a:schemeClr>
          </a:solidFill>
          <a:ln>
            <a:noFill/>
          </a:ln>
          <a:scene3d>
            <a:camera prst="orthographicFront"/>
            <a:lightRig rig="threePt" dir="t"/>
          </a:scene3d>
          <a:sp3d>
            <a:bevelT w="63500"/>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32973" tIns="32973" rIns="32973" bIns="32973" spcCol="1270" anchor="ctr"/>
          <a:lstStyle/>
          <a:p>
            <a:pPr algn="ctr" defTabSz="622284">
              <a:lnSpc>
                <a:spcPct val="90000"/>
              </a:lnSpc>
              <a:spcAft>
                <a:spcPct val="35000"/>
              </a:spcAft>
              <a:defRPr/>
            </a:pPr>
            <a:r>
              <a:rPr lang="en-US" sz="1200" dirty="0">
                <a:solidFill>
                  <a:schemeClr val="tx1"/>
                </a:solidFill>
                <a:cs typeface="Arial" pitchFamily="34" charset="0"/>
              </a:rPr>
              <a:t>Systems Work</a:t>
            </a:r>
          </a:p>
          <a:p>
            <a:pPr algn="ctr" defTabSz="622284">
              <a:lnSpc>
                <a:spcPct val="90000"/>
              </a:lnSpc>
              <a:spcAft>
                <a:spcPct val="35000"/>
              </a:spcAft>
              <a:defRPr/>
            </a:pPr>
            <a:r>
              <a:rPr lang="en-US" sz="900">
                <a:solidFill>
                  <a:schemeClr val="tx1"/>
                </a:solidFill>
                <a:cs typeface="Arial" pitchFamily="34" charset="0"/>
              </a:rPr>
              <a:t>7 </a:t>
            </a:r>
            <a:r>
              <a:rPr lang="en-US" sz="900" dirty="0">
                <a:solidFill>
                  <a:schemeClr val="tx1"/>
                </a:solidFill>
                <a:cs typeface="Arial" pitchFamily="34" charset="0"/>
              </a:rPr>
              <a:t>Systems Committees</a:t>
            </a:r>
          </a:p>
        </p:txBody>
      </p:sp>
      <p:cxnSp>
        <p:nvCxnSpPr>
          <p:cNvPr id="38" name="Straight Connector 37"/>
          <p:cNvCxnSpPr/>
          <p:nvPr/>
        </p:nvCxnSpPr>
        <p:spPr>
          <a:xfrm>
            <a:off x="2919141" y="2199237"/>
            <a:ext cx="7001667" cy="0"/>
          </a:xfrm>
          <a:prstGeom prst="line">
            <a:avLst/>
          </a:prstGeom>
          <a:noFill/>
          <a:ln w="63500">
            <a:solidFill>
              <a:srgbClr val="58585A"/>
            </a:solidFill>
          </a:ln>
          <a:scene3d>
            <a:camera prst="orthographicFront"/>
            <a:lightRig rig="threePt" dir="t"/>
          </a:scene3d>
          <a:sp3d>
            <a:bevelT w="63500"/>
          </a:sp3d>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sp>
        <p:nvSpPr>
          <p:cNvPr id="39" name="Freeform 38"/>
          <p:cNvSpPr/>
          <p:nvPr/>
        </p:nvSpPr>
        <p:spPr bwMode="auto">
          <a:xfrm>
            <a:off x="2503984" y="4287469"/>
            <a:ext cx="1459275" cy="566699"/>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chemeClr val="accent3">
              <a:lumMod val="40000"/>
              <a:lumOff val="60000"/>
            </a:schemeClr>
          </a:solidFill>
          <a:ln>
            <a:noFill/>
          </a:ln>
          <a:scene3d>
            <a:camera prst="orthographicFront"/>
            <a:lightRig rig="threePt" dir="t"/>
          </a:scene3d>
          <a:sp3d>
            <a:bevelT w="63500"/>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32973" tIns="32973" rIns="32973" bIns="32973" spcCol="1270" anchor="ctr"/>
          <a:lstStyle/>
          <a:p>
            <a:pPr algn="ctr" defTabSz="622284">
              <a:lnSpc>
                <a:spcPct val="90000"/>
              </a:lnSpc>
              <a:spcAft>
                <a:spcPct val="35000"/>
              </a:spcAft>
              <a:defRPr/>
            </a:pPr>
            <a:r>
              <a:rPr lang="en-US" sz="1200" dirty="0">
                <a:solidFill>
                  <a:schemeClr val="tx1"/>
                </a:solidFill>
                <a:cs typeface="Arial" pitchFamily="34" charset="0"/>
              </a:rPr>
              <a:t>Working Groups</a:t>
            </a:r>
          </a:p>
        </p:txBody>
      </p:sp>
      <p:sp>
        <p:nvSpPr>
          <p:cNvPr id="41" name="Freeform 40"/>
          <p:cNvSpPr/>
          <p:nvPr/>
        </p:nvSpPr>
        <p:spPr bwMode="auto">
          <a:xfrm>
            <a:off x="2503984" y="5016914"/>
            <a:ext cx="1459275" cy="566699"/>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chemeClr val="accent3">
              <a:lumMod val="40000"/>
              <a:lumOff val="60000"/>
            </a:schemeClr>
          </a:solidFill>
          <a:ln>
            <a:noFill/>
          </a:ln>
          <a:scene3d>
            <a:camera prst="orthographicFront"/>
            <a:lightRig rig="threePt" dir="t"/>
          </a:scene3d>
          <a:sp3d>
            <a:bevelT w="63500"/>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32973" tIns="32973" rIns="32973" bIns="32973" spcCol="1270" anchor="ctr"/>
          <a:lstStyle/>
          <a:p>
            <a:pPr algn="ctr" defTabSz="622284">
              <a:lnSpc>
                <a:spcPct val="90000"/>
              </a:lnSpc>
              <a:spcAft>
                <a:spcPct val="35000"/>
              </a:spcAft>
              <a:defRPr/>
            </a:pPr>
            <a:r>
              <a:rPr lang="en-US" sz="1200" dirty="0">
                <a:solidFill>
                  <a:schemeClr val="tx1"/>
                </a:solidFill>
                <a:cs typeface="Arial" pitchFamily="34" charset="0"/>
              </a:rPr>
              <a:t>Project teams</a:t>
            </a:r>
          </a:p>
        </p:txBody>
      </p:sp>
      <p:sp>
        <p:nvSpPr>
          <p:cNvPr id="42" name="Freeform 41"/>
          <p:cNvSpPr/>
          <p:nvPr/>
        </p:nvSpPr>
        <p:spPr bwMode="auto">
          <a:xfrm>
            <a:off x="2503984" y="5736994"/>
            <a:ext cx="1459275" cy="566699"/>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chemeClr val="accent3">
              <a:lumMod val="40000"/>
              <a:lumOff val="60000"/>
            </a:schemeClr>
          </a:solidFill>
          <a:ln>
            <a:noFill/>
          </a:ln>
          <a:scene3d>
            <a:camera prst="orthographicFront"/>
            <a:lightRig rig="threePt" dir="t"/>
          </a:scene3d>
          <a:sp3d>
            <a:bevelT w="63500"/>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32973" tIns="32973" rIns="32973" bIns="32973" spcCol="1270" anchor="ctr"/>
          <a:lstStyle/>
          <a:p>
            <a:pPr algn="ctr" defTabSz="622284">
              <a:lnSpc>
                <a:spcPct val="90000"/>
              </a:lnSpc>
              <a:spcAft>
                <a:spcPct val="35000"/>
              </a:spcAft>
              <a:defRPr/>
            </a:pPr>
            <a:r>
              <a:rPr lang="en-US" sz="1200" dirty="0">
                <a:solidFill>
                  <a:schemeClr val="tx1"/>
                </a:solidFill>
                <a:cs typeface="Arial" pitchFamily="34" charset="0"/>
              </a:rPr>
              <a:t>Maintenance</a:t>
            </a:r>
            <a:br>
              <a:rPr lang="en-US" sz="1200" dirty="0">
                <a:solidFill>
                  <a:schemeClr val="tx1"/>
                </a:solidFill>
                <a:cs typeface="Arial" pitchFamily="34" charset="0"/>
              </a:rPr>
            </a:br>
            <a:r>
              <a:rPr lang="en-US" sz="1200" dirty="0">
                <a:solidFill>
                  <a:schemeClr val="tx1"/>
                </a:solidFill>
                <a:cs typeface="Arial" pitchFamily="34" charset="0"/>
              </a:rPr>
              <a:t> teams</a:t>
            </a:r>
          </a:p>
        </p:txBody>
      </p:sp>
      <p:sp>
        <p:nvSpPr>
          <p:cNvPr id="43" name="Freeform 42"/>
          <p:cNvSpPr/>
          <p:nvPr/>
        </p:nvSpPr>
        <p:spPr bwMode="auto">
          <a:xfrm>
            <a:off x="4789125" y="4287469"/>
            <a:ext cx="1459275" cy="566699"/>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1F5D9C"/>
          </a:solidFill>
          <a:ln>
            <a:noFill/>
          </a:ln>
          <a:scene3d>
            <a:camera prst="orthographicFront"/>
            <a:lightRig rig="threePt" dir="t"/>
          </a:scene3d>
          <a:sp3d>
            <a:bevelT w="63500"/>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32973" tIns="32973" rIns="32973" bIns="32973" spcCol="1270" anchor="ctr"/>
          <a:lstStyle/>
          <a:p>
            <a:pPr algn="ctr" defTabSz="622284">
              <a:lnSpc>
                <a:spcPct val="90000"/>
              </a:lnSpc>
              <a:spcAft>
                <a:spcPct val="35000"/>
              </a:spcAft>
              <a:defRPr/>
            </a:pPr>
            <a:r>
              <a:rPr lang="en-US" sz="1200" dirty="0">
                <a:solidFill>
                  <a:schemeClr val="bg1"/>
                </a:solidFill>
                <a:cs typeface="Arial" pitchFamily="34" charset="0"/>
              </a:rPr>
              <a:t>Working Groups</a:t>
            </a:r>
          </a:p>
        </p:txBody>
      </p:sp>
      <p:sp>
        <p:nvSpPr>
          <p:cNvPr id="44" name="Freeform 43"/>
          <p:cNvSpPr/>
          <p:nvPr/>
        </p:nvSpPr>
        <p:spPr bwMode="auto">
          <a:xfrm>
            <a:off x="4789125" y="5016914"/>
            <a:ext cx="1459275" cy="566699"/>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1F5D9C"/>
          </a:solidFill>
          <a:ln>
            <a:noFill/>
          </a:ln>
          <a:scene3d>
            <a:camera prst="orthographicFront"/>
            <a:lightRig rig="threePt" dir="t"/>
          </a:scene3d>
          <a:sp3d>
            <a:bevelT w="63500"/>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32973" tIns="32973" rIns="32973" bIns="32973" spcCol="1270" anchor="ctr"/>
          <a:lstStyle/>
          <a:p>
            <a:pPr algn="ctr" defTabSz="622284">
              <a:lnSpc>
                <a:spcPct val="90000"/>
              </a:lnSpc>
              <a:spcAft>
                <a:spcPct val="35000"/>
              </a:spcAft>
              <a:defRPr/>
            </a:pPr>
            <a:r>
              <a:rPr lang="en-US" sz="1200" dirty="0">
                <a:solidFill>
                  <a:schemeClr val="bg1"/>
                </a:solidFill>
                <a:cs typeface="Arial" pitchFamily="34" charset="0"/>
              </a:rPr>
              <a:t>Project teams</a:t>
            </a:r>
          </a:p>
        </p:txBody>
      </p:sp>
      <p:sp>
        <p:nvSpPr>
          <p:cNvPr id="45" name="Freeform 44"/>
          <p:cNvSpPr/>
          <p:nvPr/>
        </p:nvSpPr>
        <p:spPr bwMode="auto">
          <a:xfrm>
            <a:off x="4789125" y="5736994"/>
            <a:ext cx="1459275" cy="566699"/>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1F5D9C"/>
          </a:solidFill>
          <a:ln>
            <a:noFill/>
          </a:ln>
          <a:scene3d>
            <a:camera prst="orthographicFront"/>
            <a:lightRig rig="threePt" dir="t"/>
          </a:scene3d>
          <a:sp3d>
            <a:bevelT w="63500"/>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32973" tIns="32973" rIns="32973" bIns="32973" spcCol="1270" anchor="ctr"/>
          <a:lstStyle/>
          <a:p>
            <a:pPr algn="ctr" defTabSz="622284">
              <a:lnSpc>
                <a:spcPct val="90000"/>
              </a:lnSpc>
              <a:spcAft>
                <a:spcPct val="35000"/>
              </a:spcAft>
              <a:defRPr/>
            </a:pPr>
            <a:r>
              <a:rPr lang="en-US" sz="1200" dirty="0">
                <a:solidFill>
                  <a:schemeClr val="bg1"/>
                </a:solidFill>
                <a:cs typeface="Arial" pitchFamily="34" charset="0"/>
              </a:rPr>
              <a:t>Maintenance</a:t>
            </a:r>
            <a:br>
              <a:rPr lang="en-US" sz="1200" dirty="0">
                <a:solidFill>
                  <a:schemeClr val="bg1"/>
                </a:solidFill>
                <a:cs typeface="Arial" pitchFamily="34" charset="0"/>
              </a:rPr>
            </a:br>
            <a:r>
              <a:rPr lang="en-US" sz="1200" dirty="0">
                <a:solidFill>
                  <a:schemeClr val="bg1"/>
                </a:solidFill>
                <a:cs typeface="Arial" pitchFamily="34" charset="0"/>
              </a:rPr>
              <a:t> teams</a:t>
            </a:r>
          </a:p>
        </p:txBody>
      </p:sp>
      <p:sp>
        <p:nvSpPr>
          <p:cNvPr id="47" name="Freeform 46"/>
          <p:cNvSpPr/>
          <p:nvPr/>
        </p:nvSpPr>
        <p:spPr bwMode="auto">
          <a:xfrm>
            <a:off x="6877357" y="4287469"/>
            <a:ext cx="1459275" cy="566699"/>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chemeClr val="tx2">
              <a:lumMod val="60000"/>
              <a:lumOff val="40000"/>
            </a:schemeClr>
          </a:solidFill>
          <a:ln>
            <a:noFill/>
          </a:ln>
          <a:scene3d>
            <a:camera prst="orthographicFront"/>
            <a:lightRig rig="threePt" dir="t"/>
          </a:scene3d>
          <a:sp3d>
            <a:bevelT w="63500"/>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32973" tIns="32973" rIns="32973" bIns="32973" spcCol="1270" anchor="ctr"/>
          <a:lstStyle/>
          <a:p>
            <a:pPr algn="ctr" defTabSz="622284">
              <a:lnSpc>
                <a:spcPct val="90000"/>
              </a:lnSpc>
              <a:spcAft>
                <a:spcPct val="35000"/>
              </a:spcAft>
              <a:defRPr/>
            </a:pPr>
            <a:r>
              <a:rPr lang="en-US" sz="1200" dirty="0">
                <a:solidFill>
                  <a:schemeClr val="bg1"/>
                </a:solidFill>
                <a:cs typeface="Arial" pitchFamily="34" charset="0"/>
              </a:rPr>
              <a:t>Working Groups</a:t>
            </a:r>
          </a:p>
        </p:txBody>
      </p:sp>
      <p:sp>
        <p:nvSpPr>
          <p:cNvPr id="48" name="Freeform 47"/>
          <p:cNvSpPr/>
          <p:nvPr/>
        </p:nvSpPr>
        <p:spPr bwMode="auto">
          <a:xfrm>
            <a:off x="6877357" y="5016914"/>
            <a:ext cx="1459275" cy="566699"/>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chemeClr val="tx2">
              <a:lumMod val="60000"/>
              <a:lumOff val="40000"/>
            </a:schemeClr>
          </a:solidFill>
          <a:ln>
            <a:noFill/>
          </a:ln>
          <a:scene3d>
            <a:camera prst="orthographicFront"/>
            <a:lightRig rig="threePt" dir="t"/>
          </a:scene3d>
          <a:sp3d>
            <a:bevelT w="63500"/>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32973" tIns="32973" rIns="32973" bIns="32973" spcCol="1270" anchor="ctr"/>
          <a:lstStyle/>
          <a:p>
            <a:pPr algn="ctr" defTabSz="622284">
              <a:lnSpc>
                <a:spcPct val="90000"/>
              </a:lnSpc>
              <a:spcAft>
                <a:spcPct val="35000"/>
              </a:spcAft>
              <a:defRPr/>
            </a:pPr>
            <a:r>
              <a:rPr lang="en-US" sz="1200" dirty="0">
                <a:solidFill>
                  <a:schemeClr val="bg1"/>
                </a:solidFill>
                <a:cs typeface="Arial" pitchFamily="34" charset="0"/>
              </a:rPr>
              <a:t>Project teams</a:t>
            </a:r>
          </a:p>
        </p:txBody>
      </p:sp>
      <p:sp>
        <p:nvSpPr>
          <p:cNvPr id="49" name="Freeform 48"/>
          <p:cNvSpPr/>
          <p:nvPr/>
        </p:nvSpPr>
        <p:spPr bwMode="auto">
          <a:xfrm>
            <a:off x="6877357" y="5736994"/>
            <a:ext cx="1459275" cy="566699"/>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chemeClr val="tx2">
              <a:lumMod val="60000"/>
              <a:lumOff val="40000"/>
            </a:schemeClr>
          </a:solidFill>
          <a:ln>
            <a:noFill/>
          </a:ln>
          <a:scene3d>
            <a:camera prst="orthographicFront"/>
            <a:lightRig rig="threePt" dir="t"/>
          </a:scene3d>
          <a:sp3d>
            <a:bevelT w="63500"/>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32973" tIns="32973" rIns="32973" bIns="32973" spcCol="1270" anchor="ctr"/>
          <a:lstStyle/>
          <a:p>
            <a:pPr algn="ctr" defTabSz="622284">
              <a:lnSpc>
                <a:spcPct val="90000"/>
              </a:lnSpc>
              <a:spcAft>
                <a:spcPct val="35000"/>
              </a:spcAft>
              <a:defRPr/>
            </a:pPr>
            <a:r>
              <a:rPr lang="en-US" sz="1200" dirty="0">
                <a:solidFill>
                  <a:schemeClr val="bg1"/>
                </a:solidFill>
                <a:cs typeface="Arial" pitchFamily="34" charset="0"/>
              </a:rPr>
              <a:t>Maintenance</a:t>
            </a:r>
            <a:br>
              <a:rPr lang="en-US" sz="1200" dirty="0">
                <a:solidFill>
                  <a:schemeClr val="bg1"/>
                </a:solidFill>
                <a:cs typeface="Arial" pitchFamily="34" charset="0"/>
              </a:rPr>
            </a:br>
            <a:r>
              <a:rPr lang="en-US" sz="1200" dirty="0">
                <a:solidFill>
                  <a:schemeClr val="bg1"/>
                </a:solidFill>
                <a:cs typeface="Arial" pitchFamily="34" charset="0"/>
              </a:rPr>
              <a:t> teams</a:t>
            </a:r>
          </a:p>
        </p:txBody>
      </p:sp>
      <p:cxnSp>
        <p:nvCxnSpPr>
          <p:cNvPr id="53" name="Straight Connector 52"/>
          <p:cNvCxnSpPr/>
          <p:nvPr/>
        </p:nvCxnSpPr>
        <p:spPr>
          <a:xfrm flipV="1">
            <a:off x="6608440" y="3855421"/>
            <a:ext cx="0" cy="2132683"/>
          </a:xfrm>
          <a:prstGeom prst="line">
            <a:avLst/>
          </a:prstGeom>
          <a:noFill/>
          <a:ln w="63500">
            <a:solidFill>
              <a:srgbClr val="58585A"/>
            </a:solidFill>
          </a:ln>
          <a:scene3d>
            <a:camera prst="orthographicFront"/>
            <a:lightRig rig="threePt" dir="t"/>
          </a:scene3d>
          <a:sp3d>
            <a:bevelT w="63500"/>
          </a:sp3d>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5" name="Straight Connector 54"/>
          <p:cNvCxnSpPr/>
          <p:nvPr/>
        </p:nvCxnSpPr>
        <p:spPr>
          <a:xfrm flipV="1">
            <a:off x="9920808" y="2199237"/>
            <a:ext cx="0" cy="567680"/>
          </a:xfrm>
          <a:prstGeom prst="line">
            <a:avLst/>
          </a:prstGeom>
          <a:noFill/>
          <a:ln w="63500">
            <a:solidFill>
              <a:srgbClr val="58585A"/>
            </a:solidFill>
          </a:ln>
          <a:scene3d>
            <a:camera prst="orthographicFront"/>
            <a:lightRig rig="threePt" dir="t"/>
          </a:scene3d>
          <a:sp3d>
            <a:bevelT w="63500"/>
          </a:sp3d>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8" name="Straight Connector 57"/>
          <p:cNvCxnSpPr/>
          <p:nvPr/>
        </p:nvCxnSpPr>
        <p:spPr>
          <a:xfrm flipV="1">
            <a:off x="6392416" y="2199237"/>
            <a:ext cx="0" cy="567680"/>
          </a:xfrm>
          <a:prstGeom prst="line">
            <a:avLst/>
          </a:prstGeom>
          <a:noFill/>
          <a:ln w="63500">
            <a:solidFill>
              <a:srgbClr val="58585A"/>
            </a:solidFill>
          </a:ln>
          <a:scene3d>
            <a:camera prst="orthographicFront"/>
            <a:lightRig rig="threePt" dir="t"/>
          </a:scene3d>
          <a:sp3d>
            <a:bevelT w="63500"/>
          </a:sp3d>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9" name="Straight Connector 58"/>
          <p:cNvCxnSpPr/>
          <p:nvPr/>
        </p:nvCxnSpPr>
        <p:spPr>
          <a:xfrm flipV="1">
            <a:off x="2936032" y="2199237"/>
            <a:ext cx="0" cy="567680"/>
          </a:xfrm>
          <a:prstGeom prst="line">
            <a:avLst/>
          </a:prstGeom>
          <a:noFill/>
          <a:ln w="63500">
            <a:solidFill>
              <a:srgbClr val="58585A"/>
            </a:solidFill>
          </a:ln>
          <a:scene3d>
            <a:camera prst="orthographicFront"/>
            <a:lightRig rig="threePt" dir="t"/>
          </a:scene3d>
          <a:sp3d>
            <a:bevelT w="63500"/>
          </a:sp3d>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60" name="Straight Connector 59"/>
          <p:cNvCxnSpPr/>
          <p:nvPr/>
        </p:nvCxnSpPr>
        <p:spPr>
          <a:xfrm flipV="1">
            <a:off x="6392416" y="1623173"/>
            <a:ext cx="0" cy="567680"/>
          </a:xfrm>
          <a:prstGeom prst="line">
            <a:avLst/>
          </a:prstGeom>
          <a:noFill/>
          <a:ln w="63500">
            <a:solidFill>
              <a:srgbClr val="58585A"/>
            </a:solidFill>
          </a:ln>
          <a:scene3d>
            <a:camera prst="orthographicFront"/>
            <a:lightRig rig="threePt" dir="t"/>
          </a:scene3d>
          <a:sp3d>
            <a:bevelT w="63500"/>
          </a:sp3d>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sp>
        <p:nvSpPr>
          <p:cNvPr id="29" name="Freeform 28"/>
          <p:cNvSpPr/>
          <p:nvPr/>
        </p:nvSpPr>
        <p:spPr bwMode="auto">
          <a:xfrm>
            <a:off x="5005529" y="1191126"/>
            <a:ext cx="2539017" cy="638404"/>
          </a:xfrm>
          <a:custGeom>
            <a:avLst/>
            <a:gdLst>
              <a:gd name="connsiteX0" fmla="*/ 0 w 2539108"/>
              <a:gd name="connsiteY0" fmla="*/ 106432 h 638578"/>
              <a:gd name="connsiteX1" fmla="*/ 106432 w 2539108"/>
              <a:gd name="connsiteY1" fmla="*/ 0 h 638578"/>
              <a:gd name="connsiteX2" fmla="*/ 2432676 w 2539108"/>
              <a:gd name="connsiteY2" fmla="*/ 0 h 638578"/>
              <a:gd name="connsiteX3" fmla="*/ 2539108 w 2539108"/>
              <a:gd name="connsiteY3" fmla="*/ 106432 h 638578"/>
              <a:gd name="connsiteX4" fmla="*/ 2539108 w 2539108"/>
              <a:gd name="connsiteY4" fmla="*/ 532146 h 638578"/>
              <a:gd name="connsiteX5" fmla="*/ 2432676 w 2539108"/>
              <a:gd name="connsiteY5" fmla="*/ 638578 h 638578"/>
              <a:gd name="connsiteX6" fmla="*/ 106432 w 2539108"/>
              <a:gd name="connsiteY6" fmla="*/ 638578 h 638578"/>
              <a:gd name="connsiteX7" fmla="*/ 0 w 2539108"/>
              <a:gd name="connsiteY7" fmla="*/ 532146 h 638578"/>
              <a:gd name="connsiteX8" fmla="*/ 0 w 2539108"/>
              <a:gd name="connsiteY8" fmla="*/ 106432 h 63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9108" h="638578">
                <a:moveTo>
                  <a:pt x="0" y="106432"/>
                </a:moveTo>
                <a:cubicBezTo>
                  <a:pt x="0" y="47651"/>
                  <a:pt x="47651" y="0"/>
                  <a:pt x="106432" y="0"/>
                </a:cubicBezTo>
                <a:lnTo>
                  <a:pt x="2432676" y="0"/>
                </a:lnTo>
                <a:cubicBezTo>
                  <a:pt x="2491457" y="0"/>
                  <a:pt x="2539108" y="47651"/>
                  <a:pt x="2539108" y="106432"/>
                </a:cubicBezTo>
                <a:lnTo>
                  <a:pt x="2539108" y="532146"/>
                </a:lnTo>
                <a:cubicBezTo>
                  <a:pt x="2539108" y="590927"/>
                  <a:pt x="2491457" y="638578"/>
                  <a:pt x="2432676" y="638578"/>
                </a:cubicBezTo>
                <a:lnTo>
                  <a:pt x="106432" y="638578"/>
                </a:lnTo>
                <a:cubicBezTo>
                  <a:pt x="47651" y="638578"/>
                  <a:pt x="0" y="590927"/>
                  <a:pt x="0" y="532146"/>
                </a:cubicBezTo>
                <a:lnTo>
                  <a:pt x="0" y="106432"/>
                </a:lnTo>
                <a:close/>
              </a:path>
            </a:pathLst>
          </a:custGeom>
          <a:solidFill>
            <a:srgbClr val="002060"/>
          </a:solidFill>
          <a:ln>
            <a:noFill/>
          </a:ln>
          <a:scene3d>
            <a:camera prst="orthographicFront"/>
            <a:lightRig rig="threePt" dir="t"/>
          </a:scene3d>
          <a:sp3d>
            <a:bevelT w="63500"/>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40063" tIns="40063" rIns="40063" bIns="40063" spcCol="1270" anchor="ctr"/>
          <a:lstStyle/>
          <a:p>
            <a:pPr algn="ctr" defTabSz="622284">
              <a:lnSpc>
                <a:spcPct val="90000"/>
              </a:lnSpc>
              <a:spcAft>
                <a:spcPct val="35000"/>
              </a:spcAft>
              <a:defRPr/>
            </a:pPr>
            <a:r>
              <a:rPr lang="en-US" sz="1400" dirty="0">
                <a:solidFill>
                  <a:schemeClr val="bg1"/>
                </a:solidFill>
                <a:cs typeface="Arial" pitchFamily="34" charset="0"/>
              </a:rPr>
              <a:t>Standardization Management Board (SMB)</a:t>
            </a:r>
          </a:p>
        </p:txBody>
      </p:sp>
      <p:sp>
        <p:nvSpPr>
          <p:cNvPr id="46" name="Freeform 45"/>
          <p:cNvSpPr/>
          <p:nvPr/>
        </p:nvSpPr>
        <p:spPr bwMode="auto">
          <a:xfrm>
            <a:off x="4808240" y="3567389"/>
            <a:ext cx="3528392" cy="566699"/>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chemeClr val="tx2">
              <a:lumMod val="60000"/>
              <a:lumOff val="40000"/>
            </a:schemeClr>
          </a:solidFill>
          <a:ln>
            <a:noFill/>
          </a:ln>
          <a:scene3d>
            <a:camera prst="orthographicFront"/>
            <a:lightRig rig="threePt" dir="t"/>
          </a:scene3d>
          <a:sp3d>
            <a:bevelT w="63500"/>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32973" tIns="32973" rIns="32973" bIns="32973" spcCol="1270" anchor="ctr"/>
          <a:lstStyle/>
          <a:p>
            <a:pPr algn="ctr" defTabSz="622284">
              <a:lnSpc>
                <a:spcPct val="90000"/>
              </a:lnSpc>
              <a:spcAft>
                <a:spcPct val="35000"/>
              </a:spcAft>
              <a:defRPr/>
            </a:pPr>
            <a:r>
              <a:rPr lang="en-US" sz="1200" dirty="0">
                <a:solidFill>
                  <a:schemeClr val="bg1"/>
                </a:solidFill>
                <a:cs typeface="Arial" pitchFamily="34" charset="0"/>
              </a:rPr>
              <a:t>Subcommittees</a:t>
            </a:r>
          </a:p>
        </p:txBody>
      </p:sp>
      <p:cxnSp>
        <p:nvCxnSpPr>
          <p:cNvPr id="70" name="Straight Connector 69"/>
          <p:cNvCxnSpPr/>
          <p:nvPr/>
        </p:nvCxnSpPr>
        <p:spPr>
          <a:xfrm>
            <a:off x="4448200" y="3855421"/>
            <a:ext cx="368547" cy="0"/>
          </a:xfrm>
          <a:prstGeom prst="line">
            <a:avLst/>
          </a:prstGeom>
          <a:noFill/>
          <a:ln w="63500">
            <a:solidFill>
              <a:srgbClr val="58585A"/>
            </a:solidFill>
          </a:ln>
          <a:scene3d>
            <a:camera prst="orthographicFront"/>
            <a:lightRig rig="threePt" dir="t"/>
          </a:scene3d>
          <a:sp3d>
            <a:bevelT w="63500"/>
          </a:sp3d>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spTree>
    <p:extLst>
      <p:ext uri="{BB962C8B-B14F-4D97-AF65-F5344CB8AC3E}">
        <p14:creationId xmlns:p14="http://schemas.microsoft.com/office/powerpoint/2010/main" val="5356955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1467853"/>
            <a:ext cx="11153776" cy="4628147"/>
          </a:xfrm>
          <a:prstGeom prst="rect">
            <a:avLst/>
          </a:prstGeom>
        </p:spPr>
        <p:txBody>
          <a:bodyPr>
            <a:normAutofit/>
          </a:bodyPr>
          <a:lstStyle/>
          <a:p>
            <a:pPr marL="0" indent="0">
              <a:spcBef>
                <a:spcPts val="1800"/>
              </a:spcBef>
              <a:buNone/>
            </a:pPr>
            <a:r>
              <a:rPr lang="en-GB" sz="2400" dirty="0"/>
              <a:t>The Convenor shall</a:t>
            </a:r>
          </a:p>
          <a:p>
            <a:pPr>
              <a:spcBef>
                <a:spcPts val="1800"/>
              </a:spcBef>
            </a:pPr>
            <a:r>
              <a:rPr lang="en-GB" sz="2400" dirty="0"/>
              <a:t>Report to the Committee Officers on the project progress/delays</a:t>
            </a:r>
          </a:p>
          <a:p>
            <a:pPr>
              <a:spcBef>
                <a:spcPts val="1800"/>
              </a:spcBef>
            </a:pPr>
            <a:r>
              <a:rPr lang="en-GB" sz="2400" dirty="0"/>
              <a:t>Report to the Committee Officers on any significant problem affecting the project</a:t>
            </a:r>
          </a:p>
          <a:p>
            <a:pPr>
              <a:spcBef>
                <a:spcPts val="1800"/>
              </a:spcBef>
            </a:pPr>
            <a:r>
              <a:rPr lang="en-GB" sz="2400" dirty="0"/>
              <a:t>Report inactive experts so that corrective actions can be taken</a:t>
            </a:r>
          </a:p>
          <a:p>
            <a:pPr>
              <a:spcBef>
                <a:spcPts val="1800"/>
              </a:spcBef>
            </a:pPr>
            <a:r>
              <a:rPr lang="en-GB" sz="2400" dirty="0"/>
              <a:t>Prepare drafts of all working documents related to the project</a:t>
            </a:r>
          </a:p>
          <a:p>
            <a:pPr>
              <a:spcBef>
                <a:spcPts val="1800"/>
              </a:spcBef>
            </a:pPr>
            <a:r>
              <a:rPr lang="en-GB" sz="2400" dirty="0"/>
              <a:t>Assist the Committee Secretary to complete observations on NC comments on working documents</a:t>
            </a:r>
          </a:p>
        </p:txBody>
      </p:sp>
      <p:sp>
        <p:nvSpPr>
          <p:cNvPr id="2" name="Title 1"/>
          <p:cNvSpPr>
            <a:spLocks noGrp="1"/>
          </p:cNvSpPr>
          <p:nvPr>
            <p:ph type="title"/>
          </p:nvPr>
        </p:nvSpPr>
        <p:spPr/>
        <p:txBody>
          <a:bodyPr/>
          <a:lstStyle/>
          <a:p>
            <a:r>
              <a:rPr lang="en-GB" dirty="0"/>
              <a:t>Role of the Convenor (2/2)</a:t>
            </a:r>
          </a:p>
        </p:txBody>
      </p:sp>
      <p:sp>
        <p:nvSpPr>
          <p:cNvPr id="3" name="Slide Number Placeholder 2"/>
          <p:cNvSpPr>
            <a:spLocks noGrp="1"/>
          </p:cNvSpPr>
          <p:nvPr>
            <p:ph type="sldNum" sz="quarter" idx="4"/>
          </p:nvPr>
        </p:nvSpPr>
        <p:spPr/>
        <p:txBody>
          <a:bodyPr/>
          <a:lstStyle/>
          <a:p>
            <a:fld id="{C2B32AA8-9B4E-4D53-AE6E-350E87BFFB19}" type="slidenum">
              <a:rPr lang="fr-CH" smtClean="0"/>
              <a:pPr/>
              <a:t>30</a:t>
            </a:fld>
            <a:endParaRPr lang="fr-CH"/>
          </a:p>
        </p:txBody>
      </p:sp>
      <p:sp>
        <p:nvSpPr>
          <p:cNvPr id="5" name="TextBox 4">
            <a:extLst>
              <a:ext uri="{FF2B5EF4-FFF2-40B4-BE49-F238E27FC236}">
                <a16:creationId xmlns:a16="http://schemas.microsoft.com/office/drawing/2014/main" id="{8A05B50F-253E-4AD1-A060-2466411B1F58}"/>
              </a:ext>
            </a:extLst>
          </p:cNvPr>
          <p:cNvSpPr txBox="1"/>
          <p:nvPr/>
        </p:nvSpPr>
        <p:spPr>
          <a:xfrm>
            <a:off x="5497116" y="5819001"/>
            <a:ext cx="6336704" cy="276999"/>
          </a:xfrm>
          <a:prstGeom prst="rect">
            <a:avLst/>
          </a:prstGeom>
          <a:noFill/>
        </p:spPr>
        <p:txBody>
          <a:bodyPr wrap="square" rtlCol="0">
            <a:spAutoFit/>
          </a:bodyPr>
          <a:lstStyle/>
          <a:p>
            <a:pPr algn="r"/>
            <a:r>
              <a:rPr lang="en-GB" sz="1200" dirty="0"/>
              <a:t>Directives Part 1: 1.12</a:t>
            </a:r>
          </a:p>
        </p:txBody>
      </p:sp>
    </p:spTree>
    <p:extLst>
      <p:ext uri="{BB962C8B-B14F-4D97-AF65-F5344CB8AC3E}">
        <p14:creationId xmlns:p14="http://schemas.microsoft.com/office/powerpoint/2010/main" val="878706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C8CF173-0CDF-EEF7-DE14-1F1A3A452CB2}"/>
              </a:ext>
            </a:extLst>
          </p:cNvPr>
          <p:cNvSpPr>
            <a:spLocks noGrp="1"/>
          </p:cNvSpPr>
          <p:nvPr>
            <p:ph idx="1"/>
          </p:nvPr>
        </p:nvSpPr>
        <p:spPr>
          <a:xfrm>
            <a:off x="457199" y="1586666"/>
            <a:ext cx="11277599" cy="4628147"/>
          </a:xfrm>
        </p:spPr>
        <p:txBody>
          <a:bodyPr/>
          <a:lstStyle/>
          <a:p>
            <a:pPr marL="0" indent="0">
              <a:spcBef>
                <a:spcPts val="2400"/>
              </a:spcBef>
              <a:buNone/>
            </a:pPr>
            <a:r>
              <a:rPr lang="en-GB" sz="2000" dirty="0"/>
              <a:t>A Convenor is appointed (and reappointed) by the Committee by the following means:</a:t>
            </a:r>
          </a:p>
          <a:p>
            <a:pPr>
              <a:spcBef>
                <a:spcPts val="1200"/>
              </a:spcBef>
            </a:pPr>
            <a:r>
              <a:rPr lang="en-GB" sz="2000" dirty="0"/>
              <a:t>Committee plenary meeting decision</a:t>
            </a:r>
          </a:p>
          <a:p>
            <a:pPr>
              <a:spcBef>
                <a:spcPts val="1200"/>
              </a:spcBef>
            </a:pPr>
            <a:r>
              <a:rPr lang="en-GB" sz="2000" dirty="0"/>
              <a:t>Circulation of a RQ document following a Q document</a:t>
            </a:r>
          </a:p>
          <a:p>
            <a:pPr marL="0" indent="0">
              <a:spcBef>
                <a:spcPts val="2400"/>
              </a:spcBef>
              <a:buNone/>
            </a:pPr>
            <a:r>
              <a:rPr lang="en-GB" sz="2000" dirty="0"/>
              <a:t>The Convenor is appointed for up to three-year terms, there is no limit to the number of terms</a:t>
            </a:r>
          </a:p>
          <a:p>
            <a:pPr marL="0" indent="0">
              <a:spcBef>
                <a:spcPts val="2400"/>
              </a:spcBef>
              <a:buNone/>
            </a:pPr>
            <a:r>
              <a:rPr lang="en-GB" sz="2000" dirty="0"/>
              <a:t>Appointed Convenors are shown for each WG/MT in the Committee tab “Structure” on the IEC website:</a:t>
            </a:r>
          </a:p>
          <a:p>
            <a:endParaRPr lang="en-GB" dirty="0"/>
          </a:p>
        </p:txBody>
      </p:sp>
      <p:sp>
        <p:nvSpPr>
          <p:cNvPr id="10" name="Title 9">
            <a:extLst>
              <a:ext uri="{FF2B5EF4-FFF2-40B4-BE49-F238E27FC236}">
                <a16:creationId xmlns:a16="http://schemas.microsoft.com/office/drawing/2014/main" id="{CB46CB76-7D68-42F3-AE92-570411BEFEC3}"/>
              </a:ext>
            </a:extLst>
          </p:cNvPr>
          <p:cNvSpPr>
            <a:spLocks noGrp="1"/>
          </p:cNvSpPr>
          <p:nvPr>
            <p:ph type="title"/>
          </p:nvPr>
        </p:nvSpPr>
        <p:spPr/>
        <p:txBody>
          <a:bodyPr>
            <a:normAutofit/>
          </a:bodyPr>
          <a:lstStyle/>
          <a:p>
            <a:r>
              <a:rPr lang="en-GB" dirty="0"/>
              <a:t>Convenor Appointment</a:t>
            </a:r>
          </a:p>
        </p:txBody>
      </p:sp>
      <p:sp>
        <p:nvSpPr>
          <p:cNvPr id="2" name="Slide Number Placeholder 1"/>
          <p:cNvSpPr>
            <a:spLocks noGrp="1"/>
          </p:cNvSpPr>
          <p:nvPr>
            <p:ph type="sldNum" sz="quarter" idx="4"/>
          </p:nvPr>
        </p:nvSpPr>
        <p:spPr/>
        <p:txBody>
          <a:bodyPr/>
          <a:lstStyle/>
          <a:p>
            <a:fld id="{C2B32AA8-9B4E-4D53-AE6E-350E87BFFB19}" type="slidenum">
              <a:rPr lang="fr-CH" smtClean="0"/>
              <a:pPr/>
              <a:t>31</a:t>
            </a:fld>
            <a:endParaRPr lang="fr-CH"/>
          </a:p>
        </p:txBody>
      </p:sp>
      <p:sp>
        <p:nvSpPr>
          <p:cNvPr id="4" name="Text Placeholder 2"/>
          <p:cNvSpPr txBox="1">
            <a:spLocks/>
          </p:cNvSpPr>
          <p:nvPr/>
        </p:nvSpPr>
        <p:spPr>
          <a:xfrm>
            <a:off x="1919536" y="1556792"/>
            <a:ext cx="8280920" cy="4464496"/>
          </a:xfrm>
          <a:prstGeom prst="rect">
            <a:avLst/>
          </a:prstGeom>
        </p:spPr>
        <p:txBody>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ct val="20000"/>
              </a:spcBef>
              <a:buFont typeface="Wingdings" pitchFamily="2" charset="2"/>
              <a:buChar char="§"/>
            </a:pPr>
            <a:endParaRPr lang="en-US" sz="2400" dirty="0">
              <a:solidFill>
                <a:prstClr val="black">
                  <a:lumMod val="65000"/>
                  <a:lumOff val="35000"/>
                </a:prstClr>
              </a:solidFill>
              <a:latin typeface="Arial" pitchFamily="34" charset="0"/>
              <a:cs typeface="Arial" pitchFamily="34" charset="0"/>
            </a:endParaRPr>
          </a:p>
        </p:txBody>
      </p:sp>
      <p:sp>
        <p:nvSpPr>
          <p:cNvPr id="5" name="Text Placeholder 2"/>
          <p:cNvSpPr txBox="1">
            <a:spLocks/>
          </p:cNvSpPr>
          <p:nvPr/>
        </p:nvSpPr>
        <p:spPr>
          <a:xfrm>
            <a:off x="2071936" y="1556792"/>
            <a:ext cx="8280920" cy="4464496"/>
          </a:xfrm>
          <a:prstGeom prst="rect">
            <a:avLst/>
          </a:prstGeom>
        </p:spPr>
        <p:txBody>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800"/>
              </a:spcBef>
            </a:pPr>
            <a:endParaRPr lang="en-GB" sz="2400" dirty="0">
              <a:solidFill>
                <a:prstClr val="black">
                  <a:lumMod val="65000"/>
                  <a:lumOff val="35000"/>
                </a:prstClr>
              </a:solidFill>
              <a:latin typeface="Arial" pitchFamily="34" charset="0"/>
              <a:cs typeface="Arial" pitchFamily="34" charset="0"/>
            </a:endParaRPr>
          </a:p>
        </p:txBody>
      </p:sp>
      <p:sp>
        <p:nvSpPr>
          <p:cNvPr id="6" name="Text Placeholder 1"/>
          <p:cNvSpPr txBox="1">
            <a:spLocks/>
          </p:cNvSpPr>
          <p:nvPr/>
        </p:nvSpPr>
        <p:spPr>
          <a:xfrm>
            <a:off x="1919536" y="1268760"/>
            <a:ext cx="8596064" cy="5040560"/>
          </a:xfrm>
          <a:prstGeom prst="rect">
            <a:avLst/>
          </a:prstGeom>
        </p:spPr>
        <p:txBody>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2400"/>
              </a:spcBef>
              <a:buNone/>
            </a:pPr>
            <a:endParaRPr lang="en-GB" sz="2400" dirty="0"/>
          </a:p>
        </p:txBody>
      </p:sp>
      <p:pic>
        <p:nvPicPr>
          <p:cNvPr id="7" name="Picture 6">
            <a:extLst>
              <a:ext uri="{FF2B5EF4-FFF2-40B4-BE49-F238E27FC236}">
                <a16:creationId xmlns:a16="http://schemas.microsoft.com/office/drawing/2014/main" id="{9CB22B47-47BD-4F35-A7E6-EEE67FB4E157}"/>
              </a:ext>
            </a:extLst>
          </p:cNvPr>
          <p:cNvPicPr>
            <a:picLocks noChangeAspect="1"/>
          </p:cNvPicPr>
          <p:nvPr/>
        </p:nvPicPr>
        <p:blipFill>
          <a:blip r:embed="rId3"/>
          <a:stretch>
            <a:fillRect/>
          </a:stretch>
        </p:blipFill>
        <p:spPr>
          <a:xfrm>
            <a:off x="1767136" y="4103340"/>
            <a:ext cx="6132902" cy="754409"/>
          </a:xfrm>
          <a:prstGeom prst="rect">
            <a:avLst/>
          </a:prstGeom>
        </p:spPr>
      </p:pic>
    </p:spTree>
    <p:extLst>
      <p:ext uri="{BB962C8B-B14F-4D97-AF65-F5344CB8AC3E}">
        <p14:creationId xmlns:p14="http://schemas.microsoft.com/office/powerpoint/2010/main" val="636189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028030A-5BDC-863F-D2BF-A3BD5D555F37}"/>
              </a:ext>
            </a:extLst>
          </p:cNvPr>
          <p:cNvSpPr>
            <a:spLocks noGrp="1"/>
          </p:cNvSpPr>
          <p:nvPr>
            <p:ph idx="1"/>
          </p:nvPr>
        </p:nvSpPr>
        <p:spPr/>
        <p:txBody>
          <a:bodyPr/>
          <a:lstStyle/>
          <a:p>
            <a:pPr marL="0" indent="0">
              <a:buNone/>
            </a:pPr>
            <a:r>
              <a:rPr lang="en-GB" sz="2000" dirty="0"/>
              <a:t>A Project Leader is appointed by the Committee, by circulation of:</a:t>
            </a:r>
          </a:p>
          <a:p>
            <a:r>
              <a:rPr lang="en-GB" sz="2000" dirty="0"/>
              <a:t>the RVN document after the NP ballot, or </a:t>
            </a:r>
          </a:p>
          <a:p>
            <a:r>
              <a:rPr lang="en-GB" sz="2000" strike="sngStrike" dirty="0">
                <a:highlight>
                  <a:srgbClr val="FFFF00"/>
                </a:highlight>
              </a:rPr>
              <a:t>the Review Report for revisions</a:t>
            </a:r>
          </a:p>
          <a:p>
            <a:endParaRPr lang="en-GB" sz="2000" dirty="0"/>
          </a:p>
          <a:p>
            <a:pPr marL="0" indent="0">
              <a:buNone/>
            </a:pPr>
            <a:r>
              <a:rPr lang="en-GB" sz="2000" dirty="0"/>
              <a:t>The Project Leader manages the development of the project. </a:t>
            </a:r>
          </a:p>
          <a:p>
            <a:r>
              <a:rPr lang="en-GB" sz="2000" dirty="0"/>
              <a:t>In PTs: the Project Leader reports to Committee Officers, and has the same role as a Convenor</a:t>
            </a:r>
          </a:p>
          <a:p>
            <a:r>
              <a:rPr lang="en-GB" sz="2000" dirty="0"/>
              <a:t>In WG/MTs: Project Leaders report to the WG/MT Convenor</a:t>
            </a:r>
          </a:p>
          <a:p>
            <a:pPr marL="0" indent="0">
              <a:buNone/>
            </a:pPr>
            <a:endParaRPr lang="en-GB" sz="2000" dirty="0"/>
          </a:p>
          <a:p>
            <a:pPr marL="0" indent="0">
              <a:buNone/>
            </a:pPr>
            <a:r>
              <a:rPr lang="en-GB" sz="2000" dirty="0"/>
              <a:t>Appointed Project Leaders are shown for each project in the Committee tab “Work programme” on the IEC Website:</a:t>
            </a:r>
          </a:p>
          <a:p>
            <a:endParaRPr lang="en-GB" dirty="0"/>
          </a:p>
        </p:txBody>
      </p:sp>
      <p:sp>
        <p:nvSpPr>
          <p:cNvPr id="11" name="Title 10">
            <a:extLst>
              <a:ext uri="{FF2B5EF4-FFF2-40B4-BE49-F238E27FC236}">
                <a16:creationId xmlns:a16="http://schemas.microsoft.com/office/drawing/2014/main" id="{CBA522E9-FC09-4CEC-BB13-AB46BF6EE7B4}"/>
              </a:ext>
            </a:extLst>
          </p:cNvPr>
          <p:cNvSpPr>
            <a:spLocks noGrp="1"/>
          </p:cNvSpPr>
          <p:nvPr>
            <p:ph type="title"/>
          </p:nvPr>
        </p:nvSpPr>
        <p:spPr/>
        <p:txBody>
          <a:bodyPr>
            <a:normAutofit/>
          </a:bodyPr>
          <a:lstStyle/>
          <a:p>
            <a:r>
              <a:rPr lang="en-GB" dirty="0"/>
              <a:t>Project Leader</a:t>
            </a:r>
          </a:p>
        </p:txBody>
      </p:sp>
      <p:sp>
        <p:nvSpPr>
          <p:cNvPr id="2" name="Slide Number Placeholder 1"/>
          <p:cNvSpPr>
            <a:spLocks noGrp="1"/>
          </p:cNvSpPr>
          <p:nvPr>
            <p:ph type="sldNum" sz="quarter" idx="4"/>
          </p:nvPr>
        </p:nvSpPr>
        <p:spPr/>
        <p:txBody>
          <a:bodyPr/>
          <a:lstStyle/>
          <a:p>
            <a:fld id="{C2B32AA8-9B4E-4D53-AE6E-350E87BFFB19}" type="slidenum">
              <a:rPr lang="fr-CH" smtClean="0"/>
              <a:t>32</a:t>
            </a:fld>
            <a:endParaRPr lang="fr-CH" dirty="0"/>
          </a:p>
        </p:txBody>
      </p:sp>
      <p:sp>
        <p:nvSpPr>
          <p:cNvPr id="4" name="Text Placeholder 2"/>
          <p:cNvSpPr txBox="1">
            <a:spLocks/>
          </p:cNvSpPr>
          <p:nvPr/>
        </p:nvSpPr>
        <p:spPr>
          <a:xfrm>
            <a:off x="1919536" y="1556792"/>
            <a:ext cx="8280920" cy="4464496"/>
          </a:xfrm>
          <a:prstGeom prst="rect">
            <a:avLst/>
          </a:prstGeom>
        </p:spPr>
        <p:txBody>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ct val="20000"/>
              </a:spcBef>
              <a:buFont typeface="Wingdings" pitchFamily="2" charset="2"/>
              <a:buChar char="§"/>
            </a:pPr>
            <a:endParaRPr lang="en-US" sz="2400" dirty="0">
              <a:solidFill>
                <a:prstClr val="black">
                  <a:lumMod val="65000"/>
                  <a:lumOff val="35000"/>
                </a:prstClr>
              </a:solidFill>
              <a:latin typeface="Arial" pitchFamily="34" charset="0"/>
              <a:cs typeface="Arial" pitchFamily="34" charset="0"/>
            </a:endParaRPr>
          </a:p>
        </p:txBody>
      </p:sp>
      <p:sp>
        <p:nvSpPr>
          <p:cNvPr id="5" name="Text Placeholder 2"/>
          <p:cNvSpPr txBox="1">
            <a:spLocks/>
          </p:cNvSpPr>
          <p:nvPr/>
        </p:nvSpPr>
        <p:spPr>
          <a:xfrm>
            <a:off x="2071936" y="1556792"/>
            <a:ext cx="8280920" cy="4464496"/>
          </a:xfrm>
          <a:prstGeom prst="rect">
            <a:avLst/>
          </a:prstGeom>
        </p:spPr>
        <p:txBody>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800"/>
              </a:spcBef>
            </a:pPr>
            <a:endParaRPr lang="en-GB" sz="2400" dirty="0">
              <a:solidFill>
                <a:prstClr val="black">
                  <a:lumMod val="65000"/>
                  <a:lumOff val="35000"/>
                </a:prstClr>
              </a:solidFill>
              <a:latin typeface="Arial" pitchFamily="34" charset="0"/>
              <a:cs typeface="Arial" pitchFamily="34" charset="0"/>
            </a:endParaRPr>
          </a:p>
        </p:txBody>
      </p:sp>
      <p:sp>
        <p:nvSpPr>
          <p:cNvPr id="6" name="Text Placeholder 1"/>
          <p:cNvSpPr txBox="1">
            <a:spLocks/>
          </p:cNvSpPr>
          <p:nvPr/>
        </p:nvSpPr>
        <p:spPr>
          <a:xfrm>
            <a:off x="1919536" y="1484784"/>
            <a:ext cx="8596064" cy="4464496"/>
          </a:xfrm>
          <a:prstGeom prst="rect">
            <a:avLst/>
          </a:prstGeom>
        </p:spPr>
        <p:txBody>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GB" sz="2000" dirty="0"/>
          </a:p>
        </p:txBody>
      </p:sp>
      <p:pic>
        <p:nvPicPr>
          <p:cNvPr id="7" name="Picture 6">
            <a:extLst>
              <a:ext uri="{FF2B5EF4-FFF2-40B4-BE49-F238E27FC236}">
                <a16:creationId xmlns:a16="http://schemas.microsoft.com/office/drawing/2014/main" id="{37CC1111-E4BB-447A-AF8D-1322CBAF9B86}"/>
              </a:ext>
            </a:extLst>
          </p:cNvPr>
          <p:cNvPicPr>
            <a:picLocks noChangeAspect="1"/>
          </p:cNvPicPr>
          <p:nvPr/>
        </p:nvPicPr>
        <p:blipFill>
          <a:blip r:embed="rId3"/>
          <a:stretch>
            <a:fillRect/>
          </a:stretch>
        </p:blipFill>
        <p:spPr>
          <a:xfrm>
            <a:off x="2785494" y="5205577"/>
            <a:ext cx="4950591" cy="613424"/>
          </a:xfrm>
          <a:prstGeom prst="rect">
            <a:avLst/>
          </a:prstGeom>
        </p:spPr>
      </p:pic>
      <p:sp>
        <p:nvSpPr>
          <p:cNvPr id="8" name="TextBox 7">
            <a:extLst>
              <a:ext uri="{FF2B5EF4-FFF2-40B4-BE49-F238E27FC236}">
                <a16:creationId xmlns:a16="http://schemas.microsoft.com/office/drawing/2014/main" id="{B4A60D06-CFF0-4AF5-A9C8-62CA0481A4D0}"/>
              </a:ext>
            </a:extLst>
          </p:cNvPr>
          <p:cNvSpPr txBox="1"/>
          <p:nvPr/>
        </p:nvSpPr>
        <p:spPr>
          <a:xfrm>
            <a:off x="5398094" y="5954796"/>
            <a:ext cx="6336704" cy="276999"/>
          </a:xfrm>
          <a:prstGeom prst="rect">
            <a:avLst/>
          </a:prstGeom>
          <a:noFill/>
        </p:spPr>
        <p:txBody>
          <a:bodyPr wrap="square" rtlCol="0">
            <a:spAutoFit/>
          </a:bodyPr>
          <a:lstStyle/>
          <a:p>
            <a:pPr algn="r"/>
            <a:r>
              <a:rPr lang="en-GB" sz="1200" dirty="0"/>
              <a:t>Directives Part 1: 2.3 &amp; 2.4</a:t>
            </a:r>
          </a:p>
        </p:txBody>
      </p:sp>
    </p:spTree>
    <p:extLst>
      <p:ext uri="{BB962C8B-B14F-4D97-AF65-F5344CB8AC3E}">
        <p14:creationId xmlns:p14="http://schemas.microsoft.com/office/powerpoint/2010/main" val="219671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C0BFB-4542-48FA-886C-3C071EF07B7E}"/>
              </a:ext>
            </a:extLst>
          </p:cNvPr>
          <p:cNvSpPr>
            <a:spLocks noGrp="1"/>
          </p:cNvSpPr>
          <p:nvPr>
            <p:ph type="body" sz="quarter" idx="13"/>
          </p:nvPr>
        </p:nvSpPr>
        <p:spPr>
          <a:xfrm>
            <a:off x="4660525" y="1624263"/>
            <a:ext cx="7074273" cy="4487775"/>
          </a:xfrm>
        </p:spPr>
        <p:txBody>
          <a:bodyPr>
            <a:normAutofit/>
          </a:bodyPr>
          <a:lstStyle/>
          <a:p>
            <a:pPr>
              <a:spcBef>
                <a:spcPts val="1800"/>
              </a:spcBef>
              <a:buFont typeface="Wingdings" pitchFamily="2" charset="2"/>
              <a:buChar char="§"/>
            </a:pPr>
            <a:r>
              <a:rPr lang="en-US" sz="2000" dirty="0"/>
              <a:t> Committee Structure: TCs, SCs, </a:t>
            </a:r>
            <a:r>
              <a:rPr lang="en-US" sz="2000" dirty="0" err="1"/>
              <a:t>SyCs</a:t>
            </a:r>
            <a:endParaRPr lang="en-US" sz="2000" dirty="0"/>
          </a:p>
          <a:p>
            <a:pPr lvl="2">
              <a:spcBef>
                <a:spcPts val="1800"/>
              </a:spcBef>
              <a:buFont typeface="Wingdings" pitchFamily="2" charset="2"/>
              <a:buChar char="§"/>
            </a:pPr>
            <a:endParaRPr lang="en-US" sz="2000" dirty="0"/>
          </a:p>
          <a:p>
            <a:pPr>
              <a:spcBef>
                <a:spcPts val="1800"/>
              </a:spcBef>
              <a:buFont typeface="Wingdings" pitchFamily="2" charset="2"/>
              <a:buChar char="§"/>
            </a:pPr>
            <a:r>
              <a:rPr lang="en-US" sz="2000" dirty="0"/>
              <a:t> Role &amp; Responsibilities of Committee Officers</a:t>
            </a:r>
          </a:p>
          <a:p>
            <a:pPr marL="914377" lvl="2" indent="0">
              <a:spcBef>
                <a:spcPts val="1800"/>
              </a:spcBef>
              <a:buNone/>
            </a:pPr>
            <a:endParaRPr lang="en-US" sz="2000" dirty="0"/>
          </a:p>
          <a:p>
            <a:pPr>
              <a:spcBef>
                <a:spcPts val="1800"/>
              </a:spcBef>
              <a:buFont typeface="Wingdings" pitchFamily="2" charset="2"/>
              <a:buChar char="§"/>
            </a:pPr>
            <a:r>
              <a:rPr lang="en-US" sz="2000" dirty="0"/>
              <a:t> </a:t>
            </a:r>
            <a:r>
              <a:rPr lang="en-US" sz="2000" dirty="0">
                <a:highlight>
                  <a:srgbClr val="C9E8FF"/>
                </a:highlight>
              </a:rPr>
              <a:t>ISO/IEC Directives</a:t>
            </a:r>
          </a:p>
          <a:p>
            <a:pPr marL="0" indent="0">
              <a:buNone/>
            </a:pPr>
            <a:endParaRPr lang="en-GB" dirty="0"/>
          </a:p>
        </p:txBody>
      </p:sp>
      <p:sp>
        <p:nvSpPr>
          <p:cNvPr id="3" name="Title 2">
            <a:extLst>
              <a:ext uri="{FF2B5EF4-FFF2-40B4-BE49-F238E27FC236}">
                <a16:creationId xmlns:a16="http://schemas.microsoft.com/office/drawing/2014/main" id="{AFDFD4B7-ABD8-474A-B0B8-9D22C315F2CC}"/>
              </a:ext>
            </a:extLst>
          </p:cNvPr>
          <p:cNvSpPr>
            <a:spLocks noGrp="1"/>
          </p:cNvSpPr>
          <p:nvPr>
            <p:ph type="title"/>
          </p:nvPr>
        </p:nvSpPr>
        <p:spPr>
          <a:xfrm>
            <a:off x="4660525" y="316210"/>
            <a:ext cx="7074273" cy="898975"/>
          </a:xfrm>
        </p:spPr>
        <p:txBody>
          <a:bodyPr anchor="b">
            <a:normAutofit/>
          </a:bodyPr>
          <a:lstStyle/>
          <a:p>
            <a:r>
              <a:rPr lang="en-GB" dirty="0"/>
              <a:t>Contents</a:t>
            </a:r>
          </a:p>
        </p:txBody>
      </p:sp>
      <p:sp>
        <p:nvSpPr>
          <p:cNvPr id="4" name="Slide Number Placeholder 3">
            <a:extLst>
              <a:ext uri="{FF2B5EF4-FFF2-40B4-BE49-F238E27FC236}">
                <a16:creationId xmlns:a16="http://schemas.microsoft.com/office/drawing/2014/main" id="{6921621D-0FEB-47D7-889A-B27CD137A521}"/>
              </a:ext>
            </a:extLst>
          </p:cNvPr>
          <p:cNvSpPr>
            <a:spLocks noGrp="1"/>
          </p:cNvSpPr>
          <p:nvPr>
            <p:ph type="sldNum" sz="quarter" idx="4"/>
          </p:nvPr>
        </p:nvSpPr>
        <p:spPr>
          <a:xfrm>
            <a:off x="10936704" y="6392369"/>
            <a:ext cx="798095" cy="365125"/>
          </a:xfrm>
        </p:spPr>
        <p:txBody>
          <a:bodyPr anchor="ctr">
            <a:normAutofit/>
          </a:bodyPr>
          <a:lstStyle/>
          <a:p>
            <a:pPr>
              <a:spcAft>
                <a:spcPts val="600"/>
              </a:spcAft>
            </a:pPr>
            <a:fld id="{C2B32AA8-9B4E-4D53-AE6E-350E87BFFB19}" type="slidenum">
              <a:rPr lang="fr-CH" smtClean="0"/>
              <a:pPr>
                <a:spcAft>
                  <a:spcPts val="600"/>
                </a:spcAft>
              </a:pPr>
              <a:t>33</a:t>
            </a:fld>
            <a:endParaRPr lang="fr-CH"/>
          </a:p>
        </p:txBody>
      </p:sp>
      <p:pic>
        <p:nvPicPr>
          <p:cNvPr id="18" name="Picture Placeholder 17" descr="Stack of files">
            <a:extLst>
              <a:ext uri="{FF2B5EF4-FFF2-40B4-BE49-F238E27FC236}">
                <a16:creationId xmlns:a16="http://schemas.microsoft.com/office/drawing/2014/main" id="{342C7BD3-266D-9C32-76CB-C53BD864001F}"/>
              </a:ext>
            </a:extLst>
          </p:cNvPr>
          <p:cNvPicPr>
            <a:picLocks noGrp="1" noChangeAspect="1"/>
          </p:cNvPicPr>
          <p:nvPr>
            <p:ph type="pic" sz="quarter" idx="15"/>
          </p:nvPr>
        </p:nvPicPr>
        <p:blipFill>
          <a:blip r:embed="rId2">
            <a:duotone>
              <a:schemeClr val="accent1">
                <a:shade val="45000"/>
                <a:satMod val="135000"/>
              </a:schemeClr>
              <a:prstClr val="white"/>
            </a:duotone>
          </a:blip>
          <a:srcRect l="29265" r="29265"/>
          <a:stretch>
            <a:fillRect/>
          </a:stretch>
        </p:blipFill>
        <p:spPr/>
      </p:pic>
    </p:spTree>
    <p:extLst>
      <p:ext uri="{BB962C8B-B14F-4D97-AF65-F5344CB8AC3E}">
        <p14:creationId xmlns:p14="http://schemas.microsoft.com/office/powerpoint/2010/main" val="1162621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idx="1"/>
          </p:nvPr>
        </p:nvSpPr>
        <p:spPr/>
        <p:txBody>
          <a:bodyPr>
            <a:noAutofit/>
          </a:bodyPr>
          <a:lstStyle/>
          <a:p>
            <a:pPr marL="0" indent="0">
              <a:buNone/>
            </a:pPr>
            <a:r>
              <a:rPr lang="en-GB" sz="2000" dirty="0"/>
              <a:t>Policies and procedures relevant to the technical work of IEC Technical Committees. </a:t>
            </a:r>
          </a:p>
          <a:p>
            <a:pPr marL="0" indent="0">
              <a:buNone/>
            </a:pPr>
            <a:endParaRPr lang="en-GB" sz="2000" dirty="0"/>
          </a:p>
          <a:p>
            <a:pPr>
              <a:buFont typeface="Wingdings" panose="05000000000000000000" pitchFamily="2" charset="2"/>
              <a:buChar char="§"/>
            </a:pPr>
            <a:r>
              <a:rPr lang="en-GB" sz="2000" dirty="0"/>
              <a:t>Procedures </a:t>
            </a:r>
            <a:r>
              <a:rPr lang="en-GB" sz="2000" dirty="0">
                <a:solidFill>
                  <a:srgbClr val="0033CC"/>
                </a:solidFill>
              </a:rPr>
              <a:t>common</a:t>
            </a:r>
            <a:r>
              <a:rPr lang="en-GB" sz="2000" dirty="0"/>
              <a:t> to IEC and ISO.</a:t>
            </a:r>
          </a:p>
          <a:p>
            <a:pPr>
              <a:buFont typeface="Wingdings" panose="05000000000000000000" pitchFamily="2" charset="2"/>
              <a:buChar char="§"/>
            </a:pPr>
            <a:r>
              <a:rPr lang="en-GB" sz="2000" dirty="0"/>
              <a:t>IEC Supplement procedures </a:t>
            </a:r>
            <a:r>
              <a:rPr lang="en-GB" sz="2000" dirty="0">
                <a:solidFill>
                  <a:srgbClr val="0033CC"/>
                </a:solidFill>
              </a:rPr>
              <a:t>specific to IEC</a:t>
            </a:r>
            <a:r>
              <a:rPr lang="en-GB" sz="2000" dirty="0"/>
              <a:t> includes:</a:t>
            </a:r>
          </a:p>
          <a:p>
            <a:pPr marL="0" indent="0">
              <a:buNone/>
            </a:pPr>
            <a:endParaRPr lang="en-GB" sz="2000" dirty="0"/>
          </a:p>
          <a:p>
            <a:pPr lvl="1"/>
            <a:r>
              <a:rPr lang="en-GB" sz="2000" dirty="0"/>
              <a:t>Organizational structure</a:t>
            </a:r>
          </a:p>
          <a:p>
            <a:pPr lvl="1"/>
            <a:r>
              <a:rPr lang="en-GB" sz="2000" dirty="0"/>
              <a:t>Project Management</a:t>
            </a:r>
          </a:p>
          <a:p>
            <a:pPr lvl="1"/>
            <a:r>
              <a:rPr lang="en-GB" sz="2000" dirty="0"/>
              <a:t>Consensus and voting</a:t>
            </a:r>
          </a:p>
          <a:p>
            <a:pPr lvl="1"/>
            <a:r>
              <a:rPr lang="en-GB" sz="2000" dirty="0"/>
              <a:t>IEC modifications and additions to Part 1</a:t>
            </a:r>
          </a:p>
          <a:p>
            <a:pPr lvl="1"/>
            <a:r>
              <a:rPr lang="en-GB" sz="2000" dirty="0"/>
              <a:t>IEC specific structures (</a:t>
            </a:r>
            <a:r>
              <a:rPr lang="en-GB" sz="2000" dirty="0" err="1"/>
              <a:t>SyCs</a:t>
            </a:r>
            <a:r>
              <a:rPr lang="en-GB" sz="2000" dirty="0"/>
              <a:t>, TC 100, CISPR)</a:t>
            </a:r>
          </a:p>
          <a:p>
            <a:pPr lvl="1"/>
            <a:r>
              <a:rPr lang="en-GB" sz="2000" dirty="0"/>
              <a:t>Implementation of IEC 60050 series (vocabulary)</a:t>
            </a:r>
          </a:p>
        </p:txBody>
      </p:sp>
      <p:sp>
        <p:nvSpPr>
          <p:cNvPr id="3" name="Title 2"/>
          <p:cNvSpPr>
            <a:spLocks noGrp="1"/>
          </p:cNvSpPr>
          <p:nvPr>
            <p:ph type="title"/>
          </p:nvPr>
        </p:nvSpPr>
        <p:spPr/>
        <p:txBody>
          <a:bodyPr>
            <a:normAutofit/>
          </a:bodyPr>
          <a:lstStyle/>
          <a:p>
            <a:r>
              <a:rPr lang="en-GB" dirty="0"/>
              <a:t>ISO/IEC Directives, Part 1 + IEC Supplement</a:t>
            </a:r>
          </a:p>
        </p:txBody>
      </p:sp>
      <p:sp>
        <p:nvSpPr>
          <p:cNvPr id="4" name="Slide Number Placeholder 3"/>
          <p:cNvSpPr>
            <a:spLocks noGrp="1"/>
          </p:cNvSpPr>
          <p:nvPr>
            <p:ph type="sldNum" sz="quarter" idx="4"/>
          </p:nvPr>
        </p:nvSpPr>
        <p:spPr/>
        <p:txBody>
          <a:bodyPr/>
          <a:lstStyle/>
          <a:p>
            <a:fld id="{C2B32AA8-9B4E-4D53-AE6E-350E87BFFB19}" type="slidenum">
              <a:rPr lang="fr-CH" smtClean="0"/>
              <a:t>34</a:t>
            </a:fld>
            <a:endParaRPr lang="fr-CH"/>
          </a:p>
        </p:txBody>
      </p:sp>
      <p:sp>
        <p:nvSpPr>
          <p:cNvPr id="7" name="Rectangle 6">
            <a:extLst>
              <a:ext uri="{FF2B5EF4-FFF2-40B4-BE49-F238E27FC236}">
                <a16:creationId xmlns:a16="http://schemas.microsoft.com/office/drawing/2014/main" id="{A9E20E9E-0CCD-4387-99A5-4F357317FEB6}"/>
              </a:ext>
            </a:extLst>
          </p:cNvPr>
          <p:cNvSpPr/>
          <p:nvPr/>
        </p:nvSpPr>
        <p:spPr>
          <a:xfrm>
            <a:off x="9007070" y="2401235"/>
            <a:ext cx="1823756" cy="23382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B203D4AA-93FA-48DC-8798-0DA098133EC1}"/>
              </a:ext>
            </a:extLst>
          </p:cNvPr>
          <p:cNvPicPr>
            <a:picLocks noChangeAspect="1"/>
          </p:cNvPicPr>
          <p:nvPr/>
        </p:nvPicPr>
        <p:blipFill rotWithShape="1">
          <a:blip r:embed="rId2"/>
          <a:srcRect b="3774"/>
          <a:stretch/>
        </p:blipFill>
        <p:spPr>
          <a:xfrm>
            <a:off x="8350915" y="1848898"/>
            <a:ext cx="2804864" cy="3885699"/>
          </a:xfrm>
          <a:prstGeom prst="rect">
            <a:avLst/>
          </a:prstGeom>
        </p:spPr>
      </p:pic>
    </p:spTree>
    <p:extLst>
      <p:ext uri="{BB962C8B-B14F-4D97-AF65-F5344CB8AC3E}">
        <p14:creationId xmlns:p14="http://schemas.microsoft.com/office/powerpoint/2010/main" val="2206725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idx="1"/>
          </p:nvPr>
        </p:nvSpPr>
        <p:spPr/>
        <p:txBody>
          <a:bodyPr>
            <a:noAutofit/>
          </a:bodyPr>
          <a:lstStyle/>
          <a:p>
            <a:pPr marL="0" indent="0">
              <a:spcBef>
                <a:spcPts val="1800"/>
              </a:spcBef>
              <a:buNone/>
            </a:pPr>
            <a:r>
              <a:rPr lang="en-GB" sz="2000" dirty="0"/>
              <a:t>Consolidation of editorial policies and procedures relevant to the drafting of all IEC deliverables</a:t>
            </a:r>
          </a:p>
          <a:p>
            <a:pPr>
              <a:spcBef>
                <a:spcPts val="1800"/>
              </a:spcBef>
              <a:buFont typeface="Wingdings" pitchFamily="2" charset="2"/>
              <a:buChar char="§"/>
            </a:pPr>
            <a:endParaRPr lang="en-GB" sz="2000" dirty="0"/>
          </a:p>
          <a:p>
            <a:pPr marL="0" indent="0">
              <a:spcBef>
                <a:spcPts val="1800"/>
              </a:spcBef>
              <a:buNone/>
            </a:pPr>
            <a:r>
              <a:rPr lang="en-GB" sz="2000" dirty="0"/>
              <a:t>Includes :</a:t>
            </a:r>
          </a:p>
          <a:p>
            <a:pPr>
              <a:buFont typeface="Wingdings" pitchFamily="2" charset="2"/>
              <a:buChar char="§"/>
            </a:pPr>
            <a:r>
              <a:rPr lang="en-GB" sz="2000" dirty="0"/>
              <a:t>Requirements</a:t>
            </a:r>
          </a:p>
          <a:p>
            <a:pPr>
              <a:buFont typeface="Wingdings" pitchFamily="2" charset="2"/>
              <a:buChar char="§"/>
            </a:pPr>
            <a:r>
              <a:rPr lang="en-GB" sz="2000" dirty="0"/>
              <a:t>Normative vs. Informative elements</a:t>
            </a:r>
          </a:p>
          <a:p>
            <a:pPr>
              <a:buFont typeface="Wingdings" pitchFamily="2" charset="2"/>
              <a:buChar char="§"/>
            </a:pPr>
            <a:r>
              <a:rPr lang="en-GB" sz="2000" dirty="0"/>
              <a:t>Document structure</a:t>
            </a:r>
            <a:br>
              <a:rPr lang="en-GB" sz="2000" dirty="0"/>
            </a:br>
            <a:r>
              <a:rPr lang="en-GB" sz="2000" dirty="0"/>
              <a:t>(in line with the IEC Template)</a:t>
            </a:r>
          </a:p>
          <a:p>
            <a:pPr>
              <a:buFont typeface="Wingdings" pitchFamily="2" charset="2"/>
              <a:buChar char="§"/>
            </a:pPr>
            <a:r>
              <a:rPr lang="en-GB" sz="2000" dirty="0"/>
              <a:t>Reference material listings</a:t>
            </a:r>
          </a:p>
          <a:p>
            <a:pPr>
              <a:buFont typeface="Wingdings" pitchFamily="2" charset="2"/>
              <a:buChar char="§"/>
            </a:pPr>
            <a:r>
              <a:rPr lang="en-GB" sz="2000" dirty="0"/>
              <a:t>Graphics and terminology rules</a:t>
            </a:r>
          </a:p>
        </p:txBody>
      </p:sp>
      <p:sp>
        <p:nvSpPr>
          <p:cNvPr id="3" name="Title 2"/>
          <p:cNvSpPr>
            <a:spLocks noGrp="1"/>
          </p:cNvSpPr>
          <p:nvPr>
            <p:ph type="title"/>
          </p:nvPr>
        </p:nvSpPr>
        <p:spPr/>
        <p:txBody>
          <a:bodyPr>
            <a:normAutofit/>
          </a:bodyPr>
          <a:lstStyle/>
          <a:p>
            <a:r>
              <a:rPr lang="en-GB" dirty="0"/>
              <a:t>ISO/IEC Directives, Part 2</a:t>
            </a:r>
          </a:p>
        </p:txBody>
      </p:sp>
      <p:sp>
        <p:nvSpPr>
          <p:cNvPr id="4" name="Slide Number Placeholder 3"/>
          <p:cNvSpPr>
            <a:spLocks noGrp="1"/>
          </p:cNvSpPr>
          <p:nvPr>
            <p:ph type="sldNum" sz="quarter" idx="4"/>
          </p:nvPr>
        </p:nvSpPr>
        <p:spPr/>
        <p:txBody>
          <a:bodyPr/>
          <a:lstStyle/>
          <a:p>
            <a:fld id="{C2B32AA8-9B4E-4D53-AE6E-350E87BFFB19}" type="slidenum">
              <a:rPr lang="fr-CH" smtClean="0"/>
              <a:t>35</a:t>
            </a:fld>
            <a:endParaRPr lang="fr-CH"/>
          </a:p>
        </p:txBody>
      </p:sp>
      <p:pic>
        <p:nvPicPr>
          <p:cNvPr id="6" name="Picture 5">
            <a:extLst>
              <a:ext uri="{FF2B5EF4-FFF2-40B4-BE49-F238E27FC236}">
                <a16:creationId xmlns:a16="http://schemas.microsoft.com/office/drawing/2014/main" id="{A9F38B39-7F5B-4EC8-BB1C-CF7ACEC499DE}"/>
              </a:ext>
            </a:extLst>
          </p:cNvPr>
          <p:cNvPicPr>
            <a:picLocks noChangeAspect="1"/>
          </p:cNvPicPr>
          <p:nvPr/>
        </p:nvPicPr>
        <p:blipFill rotWithShape="1">
          <a:blip r:embed="rId2"/>
          <a:srcRect b="2462"/>
          <a:stretch/>
        </p:blipFill>
        <p:spPr>
          <a:xfrm>
            <a:off x="7781970" y="1956743"/>
            <a:ext cx="2616254" cy="3650366"/>
          </a:xfrm>
          <a:prstGeom prst="rect">
            <a:avLst/>
          </a:prstGeom>
        </p:spPr>
      </p:pic>
    </p:spTree>
    <p:extLst>
      <p:ext uri="{BB962C8B-B14F-4D97-AF65-F5344CB8AC3E}">
        <p14:creationId xmlns:p14="http://schemas.microsoft.com/office/powerpoint/2010/main" val="25537511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close-up of a newspaper&#10;&#10;Description automatically generated with low confidence">
            <a:extLst>
              <a:ext uri="{FF2B5EF4-FFF2-40B4-BE49-F238E27FC236}">
                <a16:creationId xmlns:a16="http://schemas.microsoft.com/office/drawing/2014/main" id="{6606B632-4255-4654-8478-6414B3AADE84}"/>
              </a:ext>
            </a:extLst>
          </p:cNvPr>
          <p:cNvPicPr>
            <a:picLocks noGrp="1" noChangeAspect="1"/>
          </p:cNvPicPr>
          <p:nvPr>
            <p:ph type="pic" sz="quarter" idx="10"/>
          </p:nvPr>
        </p:nvPicPr>
        <p:blipFill rotWithShape="1">
          <a:blip r:embed="rId3">
            <a:duotone>
              <a:schemeClr val="accent1">
                <a:shade val="45000"/>
                <a:satMod val="135000"/>
              </a:schemeClr>
              <a:prstClr val="white"/>
            </a:duotone>
          </a:blip>
          <a:srcRect l="20776" r="20776"/>
          <a:stretch/>
        </p:blipFill>
        <p:spPr>
          <a:noFill/>
        </p:spPr>
      </p:pic>
      <p:sp>
        <p:nvSpPr>
          <p:cNvPr id="9" name="Titre 3">
            <a:extLst>
              <a:ext uri="{FF2B5EF4-FFF2-40B4-BE49-F238E27FC236}">
                <a16:creationId xmlns:a16="http://schemas.microsoft.com/office/drawing/2014/main" id="{F70BF8D2-3C03-4464-B005-FA57C2D73A1D}"/>
              </a:ext>
            </a:extLst>
          </p:cNvPr>
          <p:cNvSpPr>
            <a:spLocks noGrp="1"/>
          </p:cNvSpPr>
          <p:nvPr>
            <p:ph type="ctrTitle"/>
          </p:nvPr>
        </p:nvSpPr>
        <p:spPr/>
        <p:txBody>
          <a:bodyPr anchor="ctr">
            <a:normAutofit/>
          </a:bodyPr>
          <a:lstStyle/>
          <a:p>
            <a:r>
              <a:rPr lang="fr-CH" dirty="0" err="1"/>
              <a:t>Thank</a:t>
            </a:r>
            <a:r>
              <a:rPr lang="fr-CH" dirty="0"/>
              <a:t> </a:t>
            </a:r>
            <a:r>
              <a:rPr lang="fr-CH" dirty="0" err="1"/>
              <a:t>you</a:t>
            </a:r>
            <a:r>
              <a:rPr lang="fr-CH" dirty="0"/>
              <a:t>!</a:t>
            </a:r>
            <a:endParaRPr lang="en-GB"/>
          </a:p>
        </p:txBody>
      </p:sp>
      <p:sp>
        <p:nvSpPr>
          <p:cNvPr id="2" name="Subtitle 1">
            <a:extLst>
              <a:ext uri="{FF2B5EF4-FFF2-40B4-BE49-F238E27FC236}">
                <a16:creationId xmlns:a16="http://schemas.microsoft.com/office/drawing/2014/main" id="{E3A8591A-828A-9FF2-E23F-D295CB9F4DE0}"/>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34566024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20DDF5C-A028-ED82-F241-43BCE0D4AB7C}"/>
              </a:ext>
            </a:extLst>
          </p:cNvPr>
          <p:cNvSpPr>
            <a:spLocks noGrp="1"/>
          </p:cNvSpPr>
          <p:nvPr>
            <p:ph idx="1"/>
          </p:nvPr>
        </p:nvSpPr>
        <p:spPr>
          <a:xfrm>
            <a:off x="457199" y="1467853"/>
            <a:ext cx="10591801" cy="4628147"/>
          </a:xfrm>
        </p:spPr>
        <p:txBody>
          <a:bodyPr>
            <a:normAutofit/>
          </a:bodyPr>
          <a:lstStyle/>
          <a:p>
            <a:pPr>
              <a:spcBef>
                <a:spcPts val="1800"/>
              </a:spcBef>
            </a:pPr>
            <a:r>
              <a:rPr lang="en-GB" sz="2400" dirty="0"/>
              <a:t>TCs are </a:t>
            </a:r>
            <a:r>
              <a:rPr lang="en-GB" sz="2400" dirty="0">
                <a:solidFill>
                  <a:srgbClr val="0033CC"/>
                </a:solidFill>
              </a:rPr>
              <a:t>established and dissolved </a:t>
            </a:r>
            <a:r>
              <a:rPr lang="en-GB" sz="2400" dirty="0"/>
              <a:t>by the SMB</a:t>
            </a:r>
          </a:p>
          <a:p>
            <a:pPr>
              <a:spcBef>
                <a:spcPts val="1800"/>
              </a:spcBef>
            </a:pPr>
            <a:r>
              <a:rPr lang="en-GB" sz="2400" dirty="0"/>
              <a:t>TCs report to the SMB</a:t>
            </a:r>
          </a:p>
          <a:p>
            <a:pPr>
              <a:spcBef>
                <a:spcPts val="1800"/>
              </a:spcBef>
            </a:pPr>
            <a:r>
              <a:rPr lang="en-GB" sz="2400" dirty="0"/>
              <a:t>TCs are identified by their </a:t>
            </a:r>
            <a:r>
              <a:rPr lang="en-GB" sz="2400" dirty="0">
                <a:solidFill>
                  <a:srgbClr val="0033CC"/>
                </a:solidFill>
              </a:rPr>
              <a:t>title</a:t>
            </a:r>
            <a:r>
              <a:rPr lang="en-GB" sz="2400" dirty="0"/>
              <a:t> and </a:t>
            </a:r>
            <a:r>
              <a:rPr lang="en-GB" sz="2400" dirty="0">
                <a:solidFill>
                  <a:srgbClr val="0033CC"/>
                </a:solidFill>
              </a:rPr>
              <a:t>scope</a:t>
            </a:r>
            <a:r>
              <a:rPr lang="en-GB" sz="2400" dirty="0"/>
              <a:t> – a statement precisely defining the scope and limits of work</a:t>
            </a:r>
          </a:p>
          <a:p>
            <a:pPr>
              <a:spcBef>
                <a:spcPts val="1800"/>
              </a:spcBef>
            </a:pPr>
            <a:r>
              <a:rPr lang="en-GB" sz="2400" dirty="0"/>
              <a:t>Membership of a committee is open to National Committees (NCs) which may choose to act</a:t>
            </a:r>
          </a:p>
          <a:p>
            <a:pPr lvl="1">
              <a:spcBef>
                <a:spcPts val="1800"/>
              </a:spcBef>
            </a:pPr>
            <a:r>
              <a:rPr lang="en-GB" sz="2400" dirty="0"/>
              <a:t>either as participating member (P-Member),</a:t>
            </a:r>
          </a:p>
          <a:p>
            <a:pPr lvl="1">
              <a:spcBef>
                <a:spcPts val="1800"/>
              </a:spcBef>
            </a:pPr>
            <a:r>
              <a:rPr lang="en-GB" sz="2400" dirty="0"/>
              <a:t>or observer (O-member)</a:t>
            </a:r>
          </a:p>
        </p:txBody>
      </p:sp>
      <p:sp>
        <p:nvSpPr>
          <p:cNvPr id="2" name="Title 1"/>
          <p:cNvSpPr>
            <a:spLocks noGrp="1"/>
          </p:cNvSpPr>
          <p:nvPr>
            <p:ph type="title"/>
          </p:nvPr>
        </p:nvSpPr>
        <p:spPr/>
        <p:txBody>
          <a:bodyPr/>
          <a:lstStyle/>
          <a:p>
            <a:r>
              <a:rPr lang="en-GB" dirty="0"/>
              <a:t>Technical Committees (TC)</a:t>
            </a:r>
          </a:p>
        </p:txBody>
      </p:sp>
      <p:sp>
        <p:nvSpPr>
          <p:cNvPr id="3" name="Slide Number Placeholder 2"/>
          <p:cNvSpPr>
            <a:spLocks noGrp="1"/>
          </p:cNvSpPr>
          <p:nvPr>
            <p:ph type="sldNum" sz="quarter" idx="4"/>
          </p:nvPr>
        </p:nvSpPr>
        <p:spPr/>
        <p:txBody>
          <a:bodyPr/>
          <a:lstStyle/>
          <a:p>
            <a:fld id="{C2B32AA8-9B4E-4D53-AE6E-350E87BFFB19}" type="slidenum">
              <a:rPr lang="fr-CH" smtClean="0"/>
              <a:pPr/>
              <a:t>4</a:t>
            </a:fld>
            <a:endParaRPr lang="fr-CH"/>
          </a:p>
        </p:txBody>
      </p:sp>
      <p:sp>
        <p:nvSpPr>
          <p:cNvPr id="5" name="TextBox 4">
            <a:extLst>
              <a:ext uri="{FF2B5EF4-FFF2-40B4-BE49-F238E27FC236}">
                <a16:creationId xmlns:a16="http://schemas.microsoft.com/office/drawing/2014/main" id="{CA0BB73A-19A4-42C2-A3C5-254C78547C3A}"/>
              </a:ext>
            </a:extLst>
          </p:cNvPr>
          <p:cNvSpPr txBox="1"/>
          <p:nvPr/>
        </p:nvSpPr>
        <p:spPr>
          <a:xfrm>
            <a:off x="5398094" y="5658937"/>
            <a:ext cx="6336704" cy="276999"/>
          </a:xfrm>
          <a:prstGeom prst="rect">
            <a:avLst/>
          </a:prstGeom>
          <a:noFill/>
        </p:spPr>
        <p:txBody>
          <a:bodyPr wrap="square" rtlCol="0">
            <a:spAutoFit/>
          </a:bodyPr>
          <a:lstStyle/>
          <a:p>
            <a:pPr algn="r"/>
            <a:r>
              <a:rPr lang="en-GB" sz="1200" dirty="0"/>
              <a:t>Directives Part 1: 1.5</a:t>
            </a:r>
          </a:p>
        </p:txBody>
      </p:sp>
    </p:spTree>
    <p:extLst>
      <p:ext uri="{BB962C8B-B14F-4D97-AF65-F5344CB8AC3E}">
        <p14:creationId xmlns:p14="http://schemas.microsoft.com/office/powerpoint/2010/main" val="268692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508E3E1-9D26-235B-8723-14BBC84AD76B}"/>
              </a:ext>
            </a:extLst>
          </p:cNvPr>
          <p:cNvSpPr>
            <a:spLocks noGrp="1"/>
          </p:cNvSpPr>
          <p:nvPr>
            <p:ph idx="1"/>
          </p:nvPr>
        </p:nvSpPr>
        <p:spPr>
          <a:xfrm>
            <a:off x="457199" y="1467853"/>
            <a:ext cx="10687051" cy="4628147"/>
          </a:xfrm>
        </p:spPr>
        <p:txBody>
          <a:bodyPr>
            <a:normAutofit/>
          </a:bodyPr>
          <a:lstStyle/>
          <a:p>
            <a:pPr>
              <a:spcBef>
                <a:spcPts val="1800"/>
              </a:spcBef>
            </a:pPr>
            <a:r>
              <a:rPr lang="en-GB" sz="2400" dirty="0"/>
              <a:t>SCs are </a:t>
            </a:r>
            <a:r>
              <a:rPr lang="en-GB" sz="2400" dirty="0">
                <a:solidFill>
                  <a:srgbClr val="0033CC"/>
                </a:solidFill>
              </a:rPr>
              <a:t>established and dissolved </a:t>
            </a:r>
            <a:r>
              <a:rPr lang="en-GB" sz="2400" dirty="0"/>
              <a:t>by the P-members of the parent committee, subject to ratification by the SMB</a:t>
            </a:r>
          </a:p>
          <a:p>
            <a:pPr>
              <a:spcBef>
                <a:spcPts val="1800"/>
              </a:spcBef>
            </a:pPr>
            <a:r>
              <a:rPr lang="en-GB" sz="2400" dirty="0"/>
              <a:t>SCs report to their parent committee</a:t>
            </a:r>
          </a:p>
          <a:p>
            <a:pPr>
              <a:spcBef>
                <a:spcPts val="1800"/>
              </a:spcBef>
            </a:pPr>
            <a:r>
              <a:rPr lang="en-GB" sz="2400" dirty="0"/>
              <a:t>SCs are identified by their title and scope defined by the parent committee – The scope shall be </a:t>
            </a:r>
            <a:r>
              <a:rPr lang="en-GB" sz="2400" dirty="0">
                <a:solidFill>
                  <a:srgbClr val="0033CC"/>
                </a:solidFill>
              </a:rPr>
              <a:t>within the defined scope of the parent committee</a:t>
            </a:r>
          </a:p>
          <a:p>
            <a:pPr>
              <a:spcBef>
                <a:spcPts val="1800"/>
              </a:spcBef>
            </a:pPr>
            <a:r>
              <a:rPr lang="en-GB" sz="2400" dirty="0"/>
              <a:t>Membership of a subcommittee is open to any National Committee, regardless of their membership status in the parent committee</a:t>
            </a:r>
          </a:p>
        </p:txBody>
      </p:sp>
      <p:sp>
        <p:nvSpPr>
          <p:cNvPr id="2" name="Title 1"/>
          <p:cNvSpPr>
            <a:spLocks noGrp="1"/>
          </p:cNvSpPr>
          <p:nvPr>
            <p:ph type="title"/>
          </p:nvPr>
        </p:nvSpPr>
        <p:spPr/>
        <p:txBody>
          <a:bodyPr/>
          <a:lstStyle/>
          <a:p>
            <a:r>
              <a:rPr lang="en-GB" dirty="0"/>
              <a:t>Subcommittees (SC)</a:t>
            </a:r>
          </a:p>
        </p:txBody>
      </p:sp>
      <p:sp>
        <p:nvSpPr>
          <p:cNvPr id="3" name="Slide Number Placeholder 2"/>
          <p:cNvSpPr>
            <a:spLocks noGrp="1"/>
          </p:cNvSpPr>
          <p:nvPr>
            <p:ph type="sldNum" sz="quarter" idx="4"/>
          </p:nvPr>
        </p:nvSpPr>
        <p:spPr/>
        <p:txBody>
          <a:bodyPr/>
          <a:lstStyle/>
          <a:p>
            <a:fld id="{C2B32AA8-9B4E-4D53-AE6E-350E87BFFB19}" type="slidenum">
              <a:rPr lang="fr-CH" smtClean="0"/>
              <a:pPr/>
              <a:t>5</a:t>
            </a:fld>
            <a:endParaRPr lang="fr-CH"/>
          </a:p>
        </p:txBody>
      </p:sp>
      <p:sp>
        <p:nvSpPr>
          <p:cNvPr id="6" name="Text Placeholder 1"/>
          <p:cNvSpPr txBox="1">
            <a:spLocks/>
          </p:cNvSpPr>
          <p:nvPr/>
        </p:nvSpPr>
        <p:spPr>
          <a:xfrm>
            <a:off x="1919536" y="1412776"/>
            <a:ext cx="8280920" cy="4464496"/>
          </a:xfrm>
          <a:prstGeom prst="rect">
            <a:avLst/>
          </a:prstGeom>
        </p:spPr>
        <p:txBody>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800"/>
              </a:spcBef>
            </a:pPr>
            <a:endParaRPr lang="en-GB" sz="2200" dirty="0"/>
          </a:p>
        </p:txBody>
      </p:sp>
      <p:sp>
        <p:nvSpPr>
          <p:cNvPr id="5" name="TextBox 4">
            <a:extLst>
              <a:ext uri="{FF2B5EF4-FFF2-40B4-BE49-F238E27FC236}">
                <a16:creationId xmlns:a16="http://schemas.microsoft.com/office/drawing/2014/main" id="{CA0BB73A-19A4-42C2-A3C5-254C78547C3A}"/>
              </a:ext>
            </a:extLst>
          </p:cNvPr>
          <p:cNvSpPr txBox="1"/>
          <p:nvPr/>
        </p:nvSpPr>
        <p:spPr>
          <a:xfrm>
            <a:off x="5467349" y="5445224"/>
            <a:ext cx="6336704" cy="276999"/>
          </a:xfrm>
          <a:prstGeom prst="rect">
            <a:avLst/>
          </a:prstGeom>
          <a:noFill/>
        </p:spPr>
        <p:txBody>
          <a:bodyPr wrap="square" rtlCol="0">
            <a:spAutoFit/>
          </a:bodyPr>
          <a:lstStyle/>
          <a:p>
            <a:pPr algn="r"/>
            <a:r>
              <a:rPr lang="en-GB" sz="1200" dirty="0"/>
              <a:t>Directives Part 1: 1.6</a:t>
            </a:r>
          </a:p>
        </p:txBody>
      </p:sp>
    </p:spTree>
    <p:extLst>
      <p:ext uri="{BB962C8B-B14F-4D97-AF65-F5344CB8AC3E}">
        <p14:creationId xmlns:p14="http://schemas.microsoft.com/office/powerpoint/2010/main" val="1815731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nodePh="1">
                                  <p:stCondLst>
                                    <p:cond delay="0"/>
                                  </p:stCondLst>
                                  <p:endCondLst>
                                    <p:cond evt="begin" delay="0">
                                      <p:tn val="5"/>
                                    </p:cond>
                                  </p:end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6835F83-5FEB-8986-CE69-C43D745A541A}"/>
              </a:ext>
            </a:extLst>
          </p:cNvPr>
          <p:cNvSpPr>
            <a:spLocks noGrp="1"/>
          </p:cNvSpPr>
          <p:nvPr>
            <p:ph idx="1"/>
          </p:nvPr>
        </p:nvSpPr>
        <p:spPr/>
        <p:txBody>
          <a:bodyPr/>
          <a:lstStyle/>
          <a:p>
            <a:r>
              <a:rPr lang="en-GB" sz="2400" dirty="0">
                <a:solidFill>
                  <a:srgbClr val="0033CC"/>
                </a:solidFill>
              </a:rPr>
              <a:t>Secretariat</a:t>
            </a:r>
          </a:p>
          <a:p>
            <a:pPr lvl="1"/>
            <a:r>
              <a:rPr lang="en-GB" sz="2000" dirty="0"/>
              <a:t>A National Committee to which has been assigned the responsibility for providing technical and administrative services to a technical committee or subcommittee</a:t>
            </a:r>
          </a:p>
          <a:p>
            <a:pPr>
              <a:spcBef>
                <a:spcPts val="1800"/>
              </a:spcBef>
            </a:pPr>
            <a:r>
              <a:rPr lang="en-GB" sz="2400" dirty="0">
                <a:solidFill>
                  <a:srgbClr val="0033CC"/>
                </a:solidFill>
              </a:rPr>
              <a:t>Secretary</a:t>
            </a:r>
          </a:p>
          <a:p>
            <a:pPr lvl="1"/>
            <a:r>
              <a:rPr lang="en-GB" sz="2000" dirty="0"/>
              <a:t>An individual appointed by the secretariat to manage the technical and administrative services provided to the committee</a:t>
            </a:r>
          </a:p>
          <a:p>
            <a:pPr>
              <a:spcBef>
                <a:spcPts val="1800"/>
              </a:spcBef>
            </a:pPr>
            <a:r>
              <a:rPr lang="en-GB" sz="2400" dirty="0">
                <a:solidFill>
                  <a:srgbClr val="0033CC"/>
                </a:solidFill>
              </a:rPr>
              <a:t>Chair</a:t>
            </a:r>
          </a:p>
          <a:p>
            <a:pPr lvl="1"/>
            <a:r>
              <a:rPr lang="en-GB" sz="2000" dirty="0">
                <a:highlight>
                  <a:srgbClr val="FFFF00"/>
                </a:highlight>
              </a:rPr>
              <a:t>An individual proposed by the secretariat and appointed by the SMB for the overall management of the committee </a:t>
            </a:r>
            <a:r>
              <a:rPr lang="en-GB" sz="2000" dirty="0">
                <a:solidFill>
                  <a:srgbClr val="FF0000"/>
                </a:solidFill>
                <a:highlight>
                  <a:srgbClr val="FFFF00"/>
                </a:highlight>
              </a:rPr>
              <a:t>(not the case for an SC Chair)</a:t>
            </a:r>
            <a:endParaRPr lang="en-GB" sz="2000" dirty="0">
              <a:highlight>
                <a:srgbClr val="FFFF00"/>
              </a:highlight>
            </a:endParaRPr>
          </a:p>
        </p:txBody>
      </p:sp>
      <p:sp>
        <p:nvSpPr>
          <p:cNvPr id="2" name="Title 1"/>
          <p:cNvSpPr>
            <a:spLocks noGrp="1"/>
          </p:cNvSpPr>
          <p:nvPr>
            <p:ph type="title"/>
          </p:nvPr>
        </p:nvSpPr>
        <p:spPr/>
        <p:txBody>
          <a:bodyPr/>
          <a:lstStyle/>
          <a:p>
            <a:r>
              <a:rPr lang="en-GB" dirty="0"/>
              <a:t>TC/SC Structure (1/3)</a:t>
            </a:r>
          </a:p>
        </p:txBody>
      </p:sp>
      <p:sp>
        <p:nvSpPr>
          <p:cNvPr id="3" name="Slide Number Placeholder 2"/>
          <p:cNvSpPr>
            <a:spLocks noGrp="1"/>
          </p:cNvSpPr>
          <p:nvPr>
            <p:ph type="sldNum" sz="quarter" idx="4"/>
          </p:nvPr>
        </p:nvSpPr>
        <p:spPr/>
        <p:txBody>
          <a:bodyPr/>
          <a:lstStyle/>
          <a:p>
            <a:fld id="{C2B32AA8-9B4E-4D53-AE6E-350E87BFFB19}" type="slidenum">
              <a:rPr lang="fr-CH" smtClean="0"/>
              <a:pPr/>
              <a:t>6</a:t>
            </a:fld>
            <a:endParaRPr lang="fr-CH"/>
          </a:p>
        </p:txBody>
      </p:sp>
      <p:sp>
        <p:nvSpPr>
          <p:cNvPr id="5" name="TextBox 4">
            <a:extLst>
              <a:ext uri="{FF2B5EF4-FFF2-40B4-BE49-F238E27FC236}">
                <a16:creationId xmlns:a16="http://schemas.microsoft.com/office/drawing/2014/main" id="{45213314-CBF8-4B49-B0B1-CCF8CA3F4419}"/>
              </a:ext>
            </a:extLst>
          </p:cNvPr>
          <p:cNvSpPr txBox="1"/>
          <p:nvPr/>
        </p:nvSpPr>
        <p:spPr>
          <a:xfrm>
            <a:off x="5398094" y="5580647"/>
            <a:ext cx="6336704" cy="276999"/>
          </a:xfrm>
          <a:prstGeom prst="rect">
            <a:avLst/>
          </a:prstGeom>
          <a:noFill/>
        </p:spPr>
        <p:txBody>
          <a:bodyPr wrap="square" rtlCol="0">
            <a:spAutoFit/>
          </a:bodyPr>
          <a:lstStyle/>
          <a:p>
            <a:pPr algn="r"/>
            <a:r>
              <a:rPr lang="en-GB" sz="1200" dirty="0"/>
              <a:t>Directives Part 1: 1.8, 1.9 &amp; Annex D</a:t>
            </a:r>
          </a:p>
        </p:txBody>
      </p:sp>
    </p:spTree>
    <p:extLst>
      <p:ext uri="{BB962C8B-B14F-4D97-AF65-F5344CB8AC3E}">
        <p14:creationId xmlns:p14="http://schemas.microsoft.com/office/powerpoint/2010/main" val="619573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E248DF3-C213-AB28-E954-617C10D90241}"/>
              </a:ext>
            </a:extLst>
          </p:cNvPr>
          <p:cNvSpPr>
            <a:spLocks noGrp="1"/>
          </p:cNvSpPr>
          <p:nvPr>
            <p:ph idx="1"/>
          </p:nvPr>
        </p:nvSpPr>
        <p:spPr/>
        <p:txBody>
          <a:bodyPr>
            <a:normAutofit fontScale="92500" lnSpcReduction="10000"/>
          </a:bodyPr>
          <a:lstStyle/>
          <a:p>
            <a:r>
              <a:rPr lang="en-GB" sz="2000" dirty="0">
                <a:solidFill>
                  <a:srgbClr val="0033CC"/>
                </a:solidFill>
              </a:rPr>
              <a:t>Working Groups (WG)</a:t>
            </a:r>
          </a:p>
          <a:p>
            <a:pPr lvl="1"/>
            <a:r>
              <a:rPr lang="en-GB" sz="1800" dirty="0"/>
              <a:t>Handle several new (ED1) and revision projects</a:t>
            </a:r>
          </a:p>
          <a:p>
            <a:pPr lvl="1"/>
            <a:r>
              <a:rPr lang="en-GB" sz="1800" dirty="0"/>
              <a:t>Numbered in sequence of establishment</a:t>
            </a:r>
          </a:p>
          <a:p>
            <a:pPr lvl="1"/>
            <a:r>
              <a:rPr lang="en-GB" sz="1800" dirty="0"/>
              <a:t>Reasonably limited in size</a:t>
            </a:r>
          </a:p>
          <a:p>
            <a:pPr lvl="1"/>
            <a:r>
              <a:rPr lang="en-GB" sz="1800" dirty="0"/>
              <a:t>Possibility of having more than one Convenor (Co-convenor)</a:t>
            </a:r>
          </a:p>
          <a:p>
            <a:pPr lvl="1"/>
            <a:r>
              <a:rPr lang="en-GB" sz="1800" dirty="0"/>
              <a:t>Disbanded on completion of all its projects</a:t>
            </a:r>
          </a:p>
          <a:p>
            <a:pPr>
              <a:spcBef>
                <a:spcPts val="1800"/>
              </a:spcBef>
            </a:pPr>
            <a:r>
              <a:rPr lang="en-GB" sz="2000" dirty="0">
                <a:solidFill>
                  <a:srgbClr val="0033CC"/>
                </a:solidFill>
              </a:rPr>
              <a:t>Project Teams (PT)</a:t>
            </a:r>
          </a:p>
          <a:p>
            <a:pPr lvl="1"/>
            <a:r>
              <a:rPr lang="en-GB" sz="1800" dirty="0"/>
              <a:t>Work on the development of one new project (ED1)</a:t>
            </a:r>
          </a:p>
          <a:p>
            <a:pPr lvl="1"/>
            <a:r>
              <a:rPr lang="en-GB" sz="1800" dirty="0"/>
              <a:t>Designated by the project number (PT 6XXXX) </a:t>
            </a:r>
          </a:p>
          <a:p>
            <a:pPr lvl="1"/>
            <a:r>
              <a:rPr lang="en-GB" sz="1800" dirty="0"/>
              <a:t>Disbanded on completion of the project</a:t>
            </a:r>
          </a:p>
          <a:p>
            <a:pPr>
              <a:spcBef>
                <a:spcPts val="1800"/>
              </a:spcBef>
            </a:pPr>
            <a:r>
              <a:rPr lang="en-GB" sz="2000" dirty="0">
                <a:solidFill>
                  <a:srgbClr val="0033CC"/>
                </a:solidFill>
              </a:rPr>
              <a:t>Maintenance Teams (MT)</a:t>
            </a:r>
          </a:p>
          <a:p>
            <a:pPr lvl="1"/>
            <a:r>
              <a:rPr lang="en-GB" sz="1800" dirty="0"/>
              <a:t>Keep a publication or a set of publications up to date</a:t>
            </a:r>
          </a:p>
          <a:p>
            <a:pPr lvl="1"/>
            <a:r>
              <a:rPr lang="en-GB" sz="1800" dirty="0"/>
              <a:t>Cannot work on new work item proposals</a:t>
            </a:r>
          </a:p>
          <a:p>
            <a:pPr lvl="1"/>
            <a:r>
              <a:rPr lang="en-GB" sz="1800" dirty="0"/>
              <a:t>Numbered in the same sequence as Working Groups</a:t>
            </a:r>
          </a:p>
          <a:p>
            <a:pPr lvl="1"/>
            <a:r>
              <a:rPr lang="en-GB" sz="1800" dirty="0"/>
              <a:t>No minimum size</a:t>
            </a:r>
          </a:p>
          <a:p>
            <a:endParaRPr lang="en-GB" dirty="0"/>
          </a:p>
        </p:txBody>
      </p:sp>
      <p:sp>
        <p:nvSpPr>
          <p:cNvPr id="2" name="Title 1"/>
          <p:cNvSpPr>
            <a:spLocks noGrp="1"/>
          </p:cNvSpPr>
          <p:nvPr>
            <p:ph type="title"/>
          </p:nvPr>
        </p:nvSpPr>
        <p:spPr/>
        <p:txBody>
          <a:bodyPr/>
          <a:lstStyle/>
          <a:p>
            <a:r>
              <a:rPr lang="en-GB" dirty="0"/>
              <a:t>TC/SC Structure (2/3)</a:t>
            </a:r>
          </a:p>
        </p:txBody>
      </p:sp>
      <p:sp>
        <p:nvSpPr>
          <p:cNvPr id="3" name="Slide Number Placeholder 2"/>
          <p:cNvSpPr>
            <a:spLocks noGrp="1"/>
          </p:cNvSpPr>
          <p:nvPr>
            <p:ph type="sldNum" sz="quarter" idx="4"/>
          </p:nvPr>
        </p:nvSpPr>
        <p:spPr/>
        <p:txBody>
          <a:bodyPr/>
          <a:lstStyle/>
          <a:p>
            <a:fld id="{C2B32AA8-9B4E-4D53-AE6E-350E87BFFB19}" type="slidenum">
              <a:rPr lang="fr-CH" smtClean="0"/>
              <a:pPr/>
              <a:t>7</a:t>
            </a:fld>
            <a:endParaRPr lang="fr-CH"/>
          </a:p>
        </p:txBody>
      </p:sp>
      <p:sp>
        <p:nvSpPr>
          <p:cNvPr id="5" name="TextBox 4">
            <a:extLst>
              <a:ext uri="{FF2B5EF4-FFF2-40B4-BE49-F238E27FC236}">
                <a16:creationId xmlns:a16="http://schemas.microsoft.com/office/drawing/2014/main" id="{45213314-CBF8-4B49-B0B1-CCF8CA3F4419}"/>
              </a:ext>
            </a:extLst>
          </p:cNvPr>
          <p:cNvSpPr txBox="1"/>
          <p:nvPr/>
        </p:nvSpPr>
        <p:spPr>
          <a:xfrm>
            <a:off x="5559235" y="5828686"/>
            <a:ext cx="6336704" cy="276999"/>
          </a:xfrm>
          <a:prstGeom prst="rect">
            <a:avLst/>
          </a:prstGeom>
          <a:noFill/>
        </p:spPr>
        <p:txBody>
          <a:bodyPr wrap="square" rtlCol="0">
            <a:spAutoFit/>
          </a:bodyPr>
          <a:lstStyle/>
          <a:p>
            <a:pPr algn="r"/>
            <a:r>
              <a:rPr lang="en-GB" sz="1200" dirty="0"/>
              <a:t>Directives Part 1: 1.12, 2.9.3</a:t>
            </a:r>
          </a:p>
        </p:txBody>
      </p:sp>
    </p:spTree>
    <p:extLst>
      <p:ext uri="{BB962C8B-B14F-4D97-AF65-F5344CB8AC3E}">
        <p14:creationId xmlns:p14="http://schemas.microsoft.com/office/powerpoint/2010/main" val="42017365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AC64784-103B-6DF8-22F5-F06A08F0D03E}"/>
              </a:ext>
            </a:extLst>
          </p:cNvPr>
          <p:cNvSpPr>
            <a:spLocks noGrp="1"/>
          </p:cNvSpPr>
          <p:nvPr>
            <p:ph idx="1"/>
          </p:nvPr>
        </p:nvSpPr>
        <p:spPr/>
        <p:txBody>
          <a:bodyPr>
            <a:normAutofit lnSpcReduction="10000"/>
          </a:bodyPr>
          <a:lstStyle/>
          <a:p>
            <a:pPr marL="342891" lvl="1" indent="-342891">
              <a:spcBef>
                <a:spcPts val="600"/>
              </a:spcBef>
              <a:buFont typeface="Arial" pitchFamily="34" charset="0"/>
              <a:buChar char="•"/>
            </a:pPr>
            <a:r>
              <a:rPr lang="en-GB" sz="2000" dirty="0">
                <a:solidFill>
                  <a:srgbClr val="0033CC"/>
                </a:solidFill>
              </a:rPr>
              <a:t>Advisory Groups (AG)</a:t>
            </a:r>
          </a:p>
          <a:p>
            <a:pPr lvl="1"/>
            <a:r>
              <a:rPr lang="en-GB" sz="1800" dirty="0"/>
              <a:t>Assist the Chair and Secretary in coordination, planning and steering of the committee’s activities</a:t>
            </a:r>
          </a:p>
          <a:p>
            <a:pPr lvl="1"/>
            <a:r>
              <a:rPr lang="en-GB" sz="1800" dirty="0"/>
              <a:t>Established based on terms of reference and dissolved by P-members</a:t>
            </a:r>
          </a:p>
          <a:p>
            <a:pPr lvl="1"/>
            <a:r>
              <a:rPr lang="en-GB" sz="1800" dirty="0"/>
              <a:t>Members nominated by P-members</a:t>
            </a:r>
          </a:p>
          <a:p>
            <a:pPr lvl="1"/>
            <a:r>
              <a:rPr lang="en-GB" sz="1800" dirty="0"/>
              <a:t>Output only recommendations for approval by P-members</a:t>
            </a:r>
            <a:br>
              <a:rPr lang="en-GB" sz="1800" dirty="0"/>
            </a:br>
            <a:r>
              <a:rPr lang="en-GB" sz="1800" dirty="0"/>
              <a:t>(cannot prepare IS, TS, PAS, TR documents)</a:t>
            </a:r>
          </a:p>
          <a:p>
            <a:pPr marL="342891" lvl="1" indent="-342891">
              <a:spcBef>
                <a:spcPts val="1800"/>
              </a:spcBef>
              <a:buFont typeface="Arial" pitchFamily="34" charset="0"/>
              <a:buChar char="•"/>
            </a:pPr>
            <a:r>
              <a:rPr lang="en-GB" sz="2000" dirty="0">
                <a:solidFill>
                  <a:srgbClr val="0033CC"/>
                </a:solidFill>
              </a:rPr>
              <a:t>Ad Hoc Groups (AHG)</a:t>
            </a:r>
          </a:p>
          <a:p>
            <a:pPr lvl="1"/>
            <a:r>
              <a:rPr lang="en-GB" sz="1800" dirty="0"/>
              <a:t>Study a precisely defined problem</a:t>
            </a:r>
          </a:p>
          <a:p>
            <a:pPr lvl="1"/>
            <a:r>
              <a:rPr lang="en-GB" sz="1800" dirty="0"/>
              <a:t>Members chosen from delegates present at the meeting – Can be supplemented by experts later</a:t>
            </a:r>
          </a:p>
          <a:p>
            <a:pPr lvl="1"/>
            <a:r>
              <a:rPr lang="en-GB" sz="1800" dirty="0"/>
              <a:t>Disbanded at the meeting to which it submits its report</a:t>
            </a:r>
          </a:p>
          <a:p>
            <a:pPr marL="342891" lvl="1" indent="-342891">
              <a:spcBef>
                <a:spcPts val="1800"/>
              </a:spcBef>
              <a:buFont typeface="Arial" pitchFamily="34" charset="0"/>
              <a:buChar char="•"/>
            </a:pPr>
            <a:r>
              <a:rPr lang="en-GB" sz="2000" dirty="0">
                <a:solidFill>
                  <a:srgbClr val="0033CC"/>
                </a:solidFill>
              </a:rPr>
              <a:t>Editing Committees </a:t>
            </a:r>
          </a:p>
          <a:p>
            <a:pPr lvl="1"/>
            <a:r>
              <a:rPr lang="en-GB" sz="1800" dirty="0"/>
              <a:t>Update and edit CDs, CDVs, FDISs</a:t>
            </a:r>
          </a:p>
          <a:p>
            <a:pPr lvl="1"/>
            <a:r>
              <a:rPr lang="en-GB" sz="1800" dirty="0"/>
              <a:t>Ensure the conformity to the ISO/IEC Directives, Part 2</a:t>
            </a:r>
          </a:p>
          <a:p>
            <a:pPr lvl="1"/>
            <a:r>
              <a:rPr lang="en-GB" sz="1800" dirty="0"/>
              <a:t>Ensure consistency of drafts within series of standards</a:t>
            </a:r>
            <a:endParaRPr lang="en-GB" dirty="0"/>
          </a:p>
        </p:txBody>
      </p:sp>
      <p:sp>
        <p:nvSpPr>
          <p:cNvPr id="2" name="Title 1"/>
          <p:cNvSpPr>
            <a:spLocks noGrp="1"/>
          </p:cNvSpPr>
          <p:nvPr>
            <p:ph type="title"/>
          </p:nvPr>
        </p:nvSpPr>
        <p:spPr/>
        <p:txBody>
          <a:bodyPr/>
          <a:lstStyle/>
          <a:p>
            <a:r>
              <a:rPr lang="en-GB" dirty="0"/>
              <a:t>TC/SC Structure (3/3)</a:t>
            </a:r>
          </a:p>
        </p:txBody>
      </p:sp>
      <p:sp>
        <p:nvSpPr>
          <p:cNvPr id="3" name="Slide Number Placeholder 2"/>
          <p:cNvSpPr>
            <a:spLocks noGrp="1"/>
          </p:cNvSpPr>
          <p:nvPr>
            <p:ph type="sldNum" sz="quarter" idx="4"/>
          </p:nvPr>
        </p:nvSpPr>
        <p:spPr/>
        <p:txBody>
          <a:bodyPr/>
          <a:lstStyle/>
          <a:p>
            <a:fld id="{C2B32AA8-9B4E-4D53-AE6E-350E87BFFB19}" type="slidenum">
              <a:rPr lang="fr-CH" smtClean="0"/>
              <a:pPr/>
              <a:t>8</a:t>
            </a:fld>
            <a:endParaRPr lang="fr-CH"/>
          </a:p>
        </p:txBody>
      </p:sp>
      <p:sp>
        <p:nvSpPr>
          <p:cNvPr id="5" name="TextBox 4">
            <a:extLst>
              <a:ext uri="{FF2B5EF4-FFF2-40B4-BE49-F238E27FC236}">
                <a16:creationId xmlns:a16="http://schemas.microsoft.com/office/drawing/2014/main" id="{EF53BCC1-0170-4B1B-99DB-6AD212F911D1}"/>
              </a:ext>
            </a:extLst>
          </p:cNvPr>
          <p:cNvSpPr txBox="1"/>
          <p:nvPr/>
        </p:nvSpPr>
        <p:spPr>
          <a:xfrm>
            <a:off x="5316141" y="5957500"/>
            <a:ext cx="6336704" cy="276999"/>
          </a:xfrm>
          <a:prstGeom prst="rect">
            <a:avLst/>
          </a:prstGeom>
          <a:noFill/>
        </p:spPr>
        <p:txBody>
          <a:bodyPr wrap="square" rtlCol="0">
            <a:spAutoFit/>
          </a:bodyPr>
          <a:lstStyle/>
          <a:p>
            <a:pPr algn="r"/>
            <a:r>
              <a:rPr lang="en-GB" sz="1200" dirty="0"/>
              <a:t>Directives Part 1: 1.11, 1.13 &amp; 1.14</a:t>
            </a:r>
          </a:p>
        </p:txBody>
      </p:sp>
    </p:spTree>
    <p:extLst>
      <p:ext uri="{BB962C8B-B14F-4D97-AF65-F5344CB8AC3E}">
        <p14:creationId xmlns:p14="http://schemas.microsoft.com/office/powerpoint/2010/main" val="3631909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D0A7074-D5DD-EAD3-AC3E-A198CD17A2B5}"/>
              </a:ext>
            </a:extLst>
          </p:cNvPr>
          <p:cNvSpPr>
            <a:spLocks noGrp="1"/>
          </p:cNvSpPr>
          <p:nvPr>
            <p:ph type="title"/>
          </p:nvPr>
        </p:nvSpPr>
        <p:spPr/>
        <p:txBody>
          <a:bodyPr/>
          <a:lstStyle/>
          <a:p>
            <a:r>
              <a:rPr lang="en-GB" dirty="0"/>
              <a:t>Committee Structure</a:t>
            </a:r>
          </a:p>
        </p:txBody>
      </p:sp>
      <p:sp>
        <p:nvSpPr>
          <p:cNvPr id="2" name="Slide Number Placeholder 1"/>
          <p:cNvSpPr>
            <a:spLocks noGrp="1"/>
          </p:cNvSpPr>
          <p:nvPr>
            <p:ph type="sldNum" sz="quarter" idx="4"/>
          </p:nvPr>
        </p:nvSpPr>
        <p:spPr/>
        <p:txBody>
          <a:bodyPr/>
          <a:lstStyle/>
          <a:p>
            <a:fld id="{C2B32AA8-9B4E-4D53-AE6E-350E87BFFB19}" type="slidenum">
              <a:rPr lang="fr-CH" smtClean="0"/>
              <a:t>9</a:t>
            </a:fld>
            <a:endParaRPr lang="fr-CH"/>
          </a:p>
        </p:txBody>
      </p:sp>
      <p:sp>
        <p:nvSpPr>
          <p:cNvPr id="41" name="Rounded Rectangle 5">
            <a:extLst>
              <a:ext uri="{FF2B5EF4-FFF2-40B4-BE49-F238E27FC236}">
                <a16:creationId xmlns:a16="http://schemas.microsoft.com/office/drawing/2014/main" id="{604B06C8-1E8A-4508-A92F-57B3B564057F}"/>
              </a:ext>
            </a:extLst>
          </p:cNvPr>
          <p:cNvSpPr/>
          <p:nvPr/>
        </p:nvSpPr>
        <p:spPr>
          <a:xfrm>
            <a:off x="2771774" y="1422947"/>
            <a:ext cx="6648450" cy="5125186"/>
          </a:xfrm>
          <a:prstGeom prst="roundRect">
            <a:avLst/>
          </a:prstGeom>
          <a:noFill/>
          <a:ln w="25400" cap="flat" cmpd="sng" algn="ctr">
            <a:solidFill>
              <a:schemeClr val="accent2"/>
            </a:solidFill>
            <a:prstDash val="solid"/>
          </a:ln>
          <a:effectLst/>
          <a:scene3d>
            <a:camera prst="orthographicFront"/>
            <a:lightRig rig="threePt" dir="t"/>
          </a:scene3d>
          <a:sp3d>
            <a:bevelT w="63500"/>
          </a:sp3d>
        </p:spPr>
        <p:txBody>
          <a:bodyPr lIns="91796" tIns="116996" rIns="89887" bIns="89887" spcCol="1270"/>
          <a:lstStyle/>
          <a:p>
            <a:pPr algn="ctr" defTabSz="622284">
              <a:lnSpc>
                <a:spcPct val="90000"/>
              </a:lnSpc>
              <a:spcAft>
                <a:spcPct val="35000"/>
              </a:spcAft>
              <a:defRPr/>
            </a:pPr>
            <a:endParaRPr lang="en-US" sz="1400" kern="0">
              <a:solidFill>
                <a:prstClr val="white"/>
              </a:solidFill>
              <a:latin typeface="Calibri"/>
              <a:cs typeface="Arial" pitchFamily="34" charset="0"/>
            </a:endParaRPr>
          </a:p>
        </p:txBody>
      </p:sp>
      <p:grpSp>
        <p:nvGrpSpPr>
          <p:cNvPr id="42" name="Group 41">
            <a:extLst>
              <a:ext uri="{FF2B5EF4-FFF2-40B4-BE49-F238E27FC236}">
                <a16:creationId xmlns:a16="http://schemas.microsoft.com/office/drawing/2014/main" id="{10C0B120-3B50-458C-AD3A-457C003EB51C}"/>
              </a:ext>
            </a:extLst>
          </p:cNvPr>
          <p:cNvGrpSpPr/>
          <p:nvPr/>
        </p:nvGrpSpPr>
        <p:grpSpPr>
          <a:xfrm>
            <a:off x="3748487" y="1421002"/>
            <a:ext cx="4032448" cy="504056"/>
            <a:chOff x="2555776" y="1556792"/>
            <a:chExt cx="4032448" cy="504056"/>
          </a:xfrm>
        </p:grpSpPr>
        <p:cxnSp>
          <p:nvCxnSpPr>
            <p:cNvPr id="43" name="Straight Connector 9">
              <a:extLst>
                <a:ext uri="{FF2B5EF4-FFF2-40B4-BE49-F238E27FC236}">
                  <a16:creationId xmlns:a16="http://schemas.microsoft.com/office/drawing/2014/main" id="{9A5C8FFF-740A-4256-81BC-6EB68036C77D}"/>
                </a:ext>
              </a:extLst>
            </p:cNvPr>
            <p:cNvCxnSpPr>
              <a:cxnSpLocks noChangeShapeType="1"/>
              <a:stCxn id="45" idx="1"/>
              <a:endCxn id="44" idx="3"/>
            </p:cNvCxnSpPr>
            <p:nvPr/>
          </p:nvCxnSpPr>
          <p:spPr bwMode="auto">
            <a:xfrm flipH="1">
              <a:off x="3851920" y="1808820"/>
              <a:ext cx="1440160" cy="0"/>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sp>
          <p:nvSpPr>
            <p:cNvPr id="44" name="Rectangle 43">
              <a:extLst>
                <a:ext uri="{FF2B5EF4-FFF2-40B4-BE49-F238E27FC236}">
                  <a16:creationId xmlns:a16="http://schemas.microsoft.com/office/drawing/2014/main" id="{EE7DEF68-D5E7-40B3-A960-2E085B88F061}"/>
                </a:ext>
              </a:extLst>
            </p:cNvPr>
            <p:cNvSpPr/>
            <p:nvPr/>
          </p:nvSpPr>
          <p:spPr>
            <a:xfrm>
              <a:off x="2555776" y="1556792"/>
              <a:ext cx="1296144" cy="504056"/>
            </a:xfrm>
            <a:prstGeom prst="rect">
              <a:avLst/>
            </a:prstGeom>
            <a:solidFill>
              <a:srgbClr val="1F497D">
                <a:lumMod val="60000"/>
                <a:lumOff val="40000"/>
              </a:srgbClr>
            </a:solidFill>
            <a:ln>
              <a:noFill/>
            </a:ln>
            <a:scene3d>
              <a:camera prst="orthographicFront"/>
              <a:lightRig rig="threePt" dir="t"/>
            </a:scene3d>
            <a:sp3d>
              <a:bevelT w="63500"/>
            </a:sp3d>
          </p:spPr>
          <p:txBody>
            <a:bodyPr lIns="0" tIns="0" rIns="0" bIns="0" anchor="ctr"/>
            <a:lstStyle/>
            <a:p>
              <a:pPr algn="ctr" defTabSz="914377">
                <a:defRPr/>
              </a:pPr>
              <a:r>
                <a:rPr lang="en-US" sz="1400" kern="0" dirty="0">
                  <a:solidFill>
                    <a:prstClr val="white"/>
                  </a:solidFill>
                </a:rPr>
                <a:t>Secretary</a:t>
              </a:r>
            </a:p>
          </p:txBody>
        </p:sp>
        <p:sp>
          <p:nvSpPr>
            <p:cNvPr id="45" name="Rectangle 44">
              <a:extLst>
                <a:ext uri="{FF2B5EF4-FFF2-40B4-BE49-F238E27FC236}">
                  <a16:creationId xmlns:a16="http://schemas.microsoft.com/office/drawing/2014/main" id="{A7356B2D-328A-4188-B95E-C67276D31EA6}"/>
                </a:ext>
              </a:extLst>
            </p:cNvPr>
            <p:cNvSpPr/>
            <p:nvPr/>
          </p:nvSpPr>
          <p:spPr>
            <a:xfrm>
              <a:off x="5292080" y="1556792"/>
              <a:ext cx="1296144" cy="504056"/>
            </a:xfrm>
            <a:prstGeom prst="rect">
              <a:avLst/>
            </a:prstGeom>
            <a:solidFill>
              <a:srgbClr val="1F497D">
                <a:lumMod val="60000"/>
                <a:lumOff val="40000"/>
              </a:srgbClr>
            </a:solidFill>
            <a:ln>
              <a:noFill/>
            </a:ln>
            <a:scene3d>
              <a:camera prst="orthographicFront"/>
              <a:lightRig rig="threePt" dir="t"/>
            </a:scene3d>
            <a:sp3d>
              <a:bevelT w="63500"/>
            </a:sp3d>
          </p:spPr>
          <p:txBody>
            <a:bodyPr lIns="0" tIns="0" rIns="0" bIns="0" anchor="ctr"/>
            <a:lstStyle/>
            <a:p>
              <a:pPr algn="ctr" defTabSz="914377">
                <a:defRPr/>
              </a:pPr>
              <a:r>
                <a:rPr lang="en-US" sz="1400" kern="0" dirty="0">
                  <a:solidFill>
                    <a:prstClr val="white"/>
                  </a:solidFill>
                </a:rPr>
                <a:t>Chair</a:t>
              </a:r>
            </a:p>
          </p:txBody>
        </p:sp>
      </p:grpSp>
      <p:grpSp>
        <p:nvGrpSpPr>
          <p:cNvPr id="46" name="Group 45">
            <a:extLst>
              <a:ext uri="{FF2B5EF4-FFF2-40B4-BE49-F238E27FC236}">
                <a16:creationId xmlns:a16="http://schemas.microsoft.com/office/drawing/2014/main" id="{37B1B60B-6D78-462A-B392-C2E0452FFC13}"/>
              </a:ext>
            </a:extLst>
          </p:cNvPr>
          <p:cNvGrpSpPr/>
          <p:nvPr/>
        </p:nvGrpSpPr>
        <p:grpSpPr>
          <a:xfrm>
            <a:off x="3716633" y="1675846"/>
            <a:ext cx="1872208" cy="4716523"/>
            <a:chOff x="1043608" y="1592797"/>
            <a:chExt cx="1872208" cy="4716523"/>
          </a:xfrm>
        </p:grpSpPr>
        <p:cxnSp>
          <p:nvCxnSpPr>
            <p:cNvPr id="47" name="Straight Connector 11">
              <a:extLst>
                <a:ext uri="{FF2B5EF4-FFF2-40B4-BE49-F238E27FC236}">
                  <a16:creationId xmlns:a16="http://schemas.microsoft.com/office/drawing/2014/main" id="{60591DBA-9C33-4870-A147-221F9481CFFD}"/>
                </a:ext>
              </a:extLst>
            </p:cNvPr>
            <p:cNvCxnSpPr>
              <a:cxnSpLocks noChangeShapeType="1"/>
            </p:cNvCxnSpPr>
            <p:nvPr/>
          </p:nvCxnSpPr>
          <p:spPr bwMode="auto">
            <a:xfrm>
              <a:off x="1043608" y="1988841"/>
              <a:ext cx="0" cy="4073879"/>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sp>
          <p:nvSpPr>
            <p:cNvPr id="48" name="Freeform 84">
              <a:extLst>
                <a:ext uri="{FF2B5EF4-FFF2-40B4-BE49-F238E27FC236}">
                  <a16:creationId xmlns:a16="http://schemas.microsoft.com/office/drawing/2014/main" id="{C38C9C4D-E01D-45F8-A32D-275BE99CE93A}"/>
                </a:ext>
              </a:extLst>
            </p:cNvPr>
            <p:cNvSpPr/>
            <p:nvPr/>
          </p:nvSpPr>
          <p:spPr bwMode="auto">
            <a:xfrm>
              <a:off x="1475656" y="4078561"/>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r>
                <a:rPr lang="en-US" sz="1400" kern="0" dirty="0">
                  <a:solidFill>
                    <a:prstClr val="white"/>
                  </a:solidFill>
                  <a:latin typeface="Calibri"/>
                  <a:cs typeface="Arial" pitchFamily="34" charset="0"/>
                </a:rPr>
                <a:t>WG    6</a:t>
              </a:r>
            </a:p>
          </p:txBody>
        </p:sp>
        <p:cxnSp>
          <p:nvCxnSpPr>
            <p:cNvPr id="49" name="Straight Connector 11">
              <a:extLst>
                <a:ext uri="{FF2B5EF4-FFF2-40B4-BE49-F238E27FC236}">
                  <a16:creationId xmlns:a16="http://schemas.microsoft.com/office/drawing/2014/main" id="{80A07307-32C7-4697-8966-F0F68EFE21B8}"/>
                </a:ext>
              </a:extLst>
            </p:cNvPr>
            <p:cNvCxnSpPr>
              <a:cxnSpLocks noChangeShapeType="1"/>
            </p:cNvCxnSpPr>
            <p:nvPr/>
          </p:nvCxnSpPr>
          <p:spPr bwMode="auto">
            <a:xfrm>
              <a:off x="1043608" y="4438601"/>
              <a:ext cx="145973" cy="0"/>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sp>
          <p:nvSpPr>
            <p:cNvPr id="50" name="Freeform 88">
              <a:extLst>
                <a:ext uri="{FF2B5EF4-FFF2-40B4-BE49-F238E27FC236}">
                  <a16:creationId xmlns:a16="http://schemas.microsoft.com/office/drawing/2014/main" id="{5CF63D50-7D29-4B38-99F5-E0FF1008FE4A}"/>
                </a:ext>
              </a:extLst>
            </p:cNvPr>
            <p:cNvSpPr/>
            <p:nvPr/>
          </p:nvSpPr>
          <p:spPr bwMode="auto">
            <a:xfrm>
              <a:off x="1547664" y="4904669"/>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0" bIns="32973" spcCol="1270" anchor="ctr"/>
            <a:lstStyle/>
            <a:p>
              <a:pPr algn="r" defTabSz="622284">
                <a:lnSpc>
                  <a:spcPct val="90000"/>
                </a:lnSpc>
                <a:spcAft>
                  <a:spcPct val="35000"/>
                </a:spcAft>
                <a:defRPr/>
              </a:pPr>
              <a:r>
                <a:rPr lang="en-US" sz="1400" kern="0" dirty="0">
                  <a:solidFill>
                    <a:prstClr val="white"/>
                  </a:solidFill>
                  <a:latin typeface="Calibri"/>
                  <a:cs typeface="Arial" pitchFamily="34" charset="0"/>
                </a:rPr>
                <a:t>6YYY</a:t>
              </a:r>
            </a:p>
          </p:txBody>
        </p:sp>
        <p:cxnSp>
          <p:nvCxnSpPr>
            <p:cNvPr id="51" name="Straight Connector 11">
              <a:extLst>
                <a:ext uri="{FF2B5EF4-FFF2-40B4-BE49-F238E27FC236}">
                  <a16:creationId xmlns:a16="http://schemas.microsoft.com/office/drawing/2014/main" id="{7114CDA1-554F-4CEA-AD4C-9C1F779BE8C6}"/>
                </a:ext>
              </a:extLst>
            </p:cNvPr>
            <p:cNvCxnSpPr>
              <a:cxnSpLocks noChangeShapeType="1"/>
            </p:cNvCxnSpPr>
            <p:nvPr/>
          </p:nvCxnSpPr>
          <p:spPr bwMode="auto">
            <a:xfrm>
              <a:off x="1045565" y="5261265"/>
              <a:ext cx="144016" cy="0"/>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sp>
          <p:nvSpPr>
            <p:cNvPr id="52" name="Freeform 92">
              <a:extLst>
                <a:ext uri="{FF2B5EF4-FFF2-40B4-BE49-F238E27FC236}">
                  <a16:creationId xmlns:a16="http://schemas.microsoft.com/office/drawing/2014/main" id="{61B85CE6-0F7B-46FD-BD5E-3BE4C2B5BFFD}"/>
                </a:ext>
              </a:extLst>
            </p:cNvPr>
            <p:cNvSpPr/>
            <p:nvPr/>
          </p:nvSpPr>
          <p:spPr bwMode="auto">
            <a:xfrm>
              <a:off x="1475656" y="5706124"/>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r>
                <a:rPr lang="en-US" sz="1400" kern="0" dirty="0">
                  <a:solidFill>
                    <a:prstClr val="white"/>
                  </a:solidFill>
                  <a:latin typeface="Calibri"/>
                  <a:cs typeface="Arial" pitchFamily="34" charset="0"/>
                </a:rPr>
                <a:t>WG    8</a:t>
              </a:r>
            </a:p>
          </p:txBody>
        </p:sp>
        <p:cxnSp>
          <p:nvCxnSpPr>
            <p:cNvPr id="53" name="Straight Connector 11">
              <a:extLst>
                <a:ext uri="{FF2B5EF4-FFF2-40B4-BE49-F238E27FC236}">
                  <a16:creationId xmlns:a16="http://schemas.microsoft.com/office/drawing/2014/main" id="{BBDBD6F8-2456-4117-9FD5-F0F624B9D659}"/>
                </a:ext>
              </a:extLst>
            </p:cNvPr>
            <p:cNvCxnSpPr>
              <a:cxnSpLocks noChangeShapeType="1"/>
            </p:cNvCxnSpPr>
            <p:nvPr/>
          </p:nvCxnSpPr>
          <p:spPr bwMode="auto">
            <a:xfrm>
              <a:off x="1043608" y="6079038"/>
              <a:ext cx="143048" cy="0"/>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cxnSp>
          <p:nvCxnSpPr>
            <p:cNvPr id="54" name="Straight Connector 11">
              <a:extLst>
                <a:ext uri="{FF2B5EF4-FFF2-40B4-BE49-F238E27FC236}">
                  <a16:creationId xmlns:a16="http://schemas.microsoft.com/office/drawing/2014/main" id="{1FF81598-D761-4BD2-885C-77098CD24866}"/>
                </a:ext>
              </a:extLst>
            </p:cNvPr>
            <p:cNvCxnSpPr>
              <a:cxnSpLocks noChangeShapeType="1"/>
            </p:cNvCxnSpPr>
            <p:nvPr/>
          </p:nvCxnSpPr>
          <p:spPr bwMode="auto">
            <a:xfrm flipV="1">
              <a:off x="2915816" y="1592797"/>
              <a:ext cx="0" cy="396044"/>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cxnSp>
          <p:nvCxnSpPr>
            <p:cNvPr id="55" name="Straight Connector 11">
              <a:extLst>
                <a:ext uri="{FF2B5EF4-FFF2-40B4-BE49-F238E27FC236}">
                  <a16:creationId xmlns:a16="http://schemas.microsoft.com/office/drawing/2014/main" id="{8171BFC4-C56F-4EE3-B387-27EC8499A7A0}"/>
                </a:ext>
              </a:extLst>
            </p:cNvPr>
            <p:cNvCxnSpPr>
              <a:cxnSpLocks noChangeShapeType="1"/>
            </p:cNvCxnSpPr>
            <p:nvPr/>
          </p:nvCxnSpPr>
          <p:spPr bwMode="auto">
            <a:xfrm>
              <a:off x="1045565" y="1988840"/>
              <a:ext cx="1870251" cy="1"/>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sp>
          <p:nvSpPr>
            <p:cNvPr id="56" name="Freeform 96">
              <a:extLst>
                <a:ext uri="{FF2B5EF4-FFF2-40B4-BE49-F238E27FC236}">
                  <a16:creationId xmlns:a16="http://schemas.microsoft.com/office/drawing/2014/main" id="{FD229D03-264E-4F9A-8058-50A730240396}"/>
                </a:ext>
              </a:extLst>
            </p:cNvPr>
            <p:cNvSpPr/>
            <p:nvPr/>
          </p:nvSpPr>
          <p:spPr bwMode="auto">
            <a:xfrm>
              <a:off x="1191539" y="4188557"/>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endParaRPr lang="en-US" sz="1400" kern="0" dirty="0">
                <a:solidFill>
                  <a:prstClr val="white"/>
                </a:solidFill>
                <a:latin typeface="Calibri"/>
                <a:cs typeface="Arial" pitchFamily="34" charset="0"/>
              </a:endParaRPr>
            </a:p>
            <a:p>
              <a:pPr algn="ctr" defTabSz="622284">
                <a:lnSpc>
                  <a:spcPct val="90000"/>
                </a:lnSpc>
                <a:spcAft>
                  <a:spcPct val="35000"/>
                </a:spcAft>
                <a:defRPr/>
              </a:pPr>
              <a:r>
                <a:rPr lang="en-US" sz="1400" kern="0" dirty="0">
                  <a:solidFill>
                    <a:prstClr val="white"/>
                  </a:solidFill>
                  <a:latin typeface="Calibri"/>
                  <a:cs typeface="Arial" pitchFamily="34" charset="0"/>
                </a:rPr>
                <a:t>WG 5</a:t>
              </a:r>
            </a:p>
          </p:txBody>
        </p:sp>
        <p:sp>
          <p:nvSpPr>
            <p:cNvPr id="57" name="Freeform 97">
              <a:extLst>
                <a:ext uri="{FF2B5EF4-FFF2-40B4-BE49-F238E27FC236}">
                  <a16:creationId xmlns:a16="http://schemas.microsoft.com/office/drawing/2014/main" id="{FA6930B8-11C2-42D5-8243-39F3C7BC1F73}"/>
                </a:ext>
              </a:extLst>
            </p:cNvPr>
            <p:cNvSpPr/>
            <p:nvPr/>
          </p:nvSpPr>
          <p:spPr bwMode="auto">
            <a:xfrm>
              <a:off x="1191539" y="5014665"/>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endParaRPr lang="en-US" sz="1400" kern="0" dirty="0">
                <a:solidFill>
                  <a:prstClr val="white"/>
                </a:solidFill>
                <a:latin typeface="Calibri"/>
                <a:cs typeface="Arial" pitchFamily="34" charset="0"/>
              </a:endParaRPr>
            </a:p>
            <a:p>
              <a:pPr algn="ctr" defTabSz="622284">
                <a:lnSpc>
                  <a:spcPct val="90000"/>
                </a:lnSpc>
                <a:spcAft>
                  <a:spcPct val="35000"/>
                </a:spcAft>
                <a:defRPr/>
              </a:pPr>
              <a:r>
                <a:rPr lang="en-US" sz="1400" kern="0" dirty="0">
                  <a:solidFill>
                    <a:prstClr val="white"/>
                  </a:solidFill>
                  <a:latin typeface="Calibri"/>
                  <a:cs typeface="Arial" pitchFamily="34" charset="0"/>
                </a:rPr>
                <a:t>PT 6XXX</a:t>
              </a:r>
            </a:p>
          </p:txBody>
        </p:sp>
        <p:sp>
          <p:nvSpPr>
            <p:cNvPr id="58" name="Freeform 98">
              <a:extLst>
                <a:ext uri="{FF2B5EF4-FFF2-40B4-BE49-F238E27FC236}">
                  <a16:creationId xmlns:a16="http://schemas.microsoft.com/office/drawing/2014/main" id="{771478A2-D15C-4473-9B92-A6D64E7C778D}"/>
                </a:ext>
              </a:extLst>
            </p:cNvPr>
            <p:cNvSpPr/>
            <p:nvPr/>
          </p:nvSpPr>
          <p:spPr bwMode="auto">
            <a:xfrm>
              <a:off x="1191539" y="5816120"/>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endParaRPr lang="en-US" sz="1400" kern="0" dirty="0">
                <a:solidFill>
                  <a:prstClr val="white"/>
                </a:solidFill>
                <a:latin typeface="Calibri"/>
                <a:cs typeface="Arial" pitchFamily="34" charset="0"/>
              </a:endParaRPr>
            </a:p>
            <a:p>
              <a:pPr algn="ctr" defTabSz="622284">
                <a:lnSpc>
                  <a:spcPct val="90000"/>
                </a:lnSpc>
                <a:spcAft>
                  <a:spcPct val="35000"/>
                </a:spcAft>
                <a:defRPr/>
              </a:pPr>
              <a:r>
                <a:rPr lang="en-US" sz="1400" kern="0" dirty="0">
                  <a:solidFill>
                    <a:prstClr val="white"/>
                  </a:solidFill>
                  <a:latin typeface="Calibri"/>
                  <a:cs typeface="Arial" pitchFamily="34" charset="0"/>
                </a:rPr>
                <a:t>MT 7</a:t>
              </a:r>
            </a:p>
          </p:txBody>
        </p:sp>
        <p:sp>
          <p:nvSpPr>
            <p:cNvPr id="59" name="Freeform 99">
              <a:extLst>
                <a:ext uri="{FF2B5EF4-FFF2-40B4-BE49-F238E27FC236}">
                  <a16:creationId xmlns:a16="http://schemas.microsoft.com/office/drawing/2014/main" id="{3F554AD5-997F-4DF5-92DC-C8EB1F48EE51}"/>
                </a:ext>
              </a:extLst>
            </p:cNvPr>
            <p:cNvSpPr/>
            <p:nvPr/>
          </p:nvSpPr>
          <p:spPr bwMode="auto">
            <a:xfrm>
              <a:off x="1475656" y="3204974"/>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r>
                <a:rPr lang="en-US" sz="1400" kern="0" dirty="0">
                  <a:solidFill>
                    <a:prstClr val="white"/>
                  </a:solidFill>
                  <a:latin typeface="Calibri"/>
                  <a:cs typeface="Arial" pitchFamily="34" charset="0"/>
                </a:rPr>
                <a:t>WG    4</a:t>
              </a:r>
            </a:p>
          </p:txBody>
        </p:sp>
        <p:cxnSp>
          <p:nvCxnSpPr>
            <p:cNvPr id="60" name="Straight Connector 11">
              <a:extLst>
                <a:ext uri="{FF2B5EF4-FFF2-40B4-BE49-F238E27FC236}">
                  <a16:creationId xmlns:a16="http://schemas.microsoft.com/office/drawing/2014/main" id="{46D90846-32F8-41B3-9D3C-CCF7DEE40419}"/>
                </a:ext>
              </a:extLst>
            </p:cNvPr>
            <p:cNvCxnSpPr>
              <a:cxnSpLocks noChangeShapeType="1"/>
            </p:cNvCxnSpPr>
            <p:nvPr/>
          </p:nvCxnSpPr>
          <p:spPr bwMode="auto">
            <a:xfrm>
              <a:off x="1043608" y="3565014"/>
              <a:ext cx="145973" cy="0"/>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sp>
          <p:nvSpPr>
            <p:cNvPr id="61" name="Freeform 101">
              <a:extLst>
                <a:ext uri="{FF2B5EF4-FFF2-40B4-BE49-F238E27FC236}">
                  <a16:creationId xmlns:a16="http://schemas.microsoft.com/office/drawing/2014/main" id="{DFF0561F-BF0E-44BF-8B28-A7445F5AF10A}"/>
                </a:ext>
              </a:extLst>
            </p:cNvPr>
            <p:cNvSpPr/>
            <p:nvPr/>
          </p:nvSpPr>
          <p:spPr bwMode="auto">
            <a:xfrm>
              <a:off x="1191539" y="3314970"/>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endParaRPr lang="en-US" sz="1400" kern="0" dirty="0">
                <a:solidFill>
                  <a:prstClr val="white"/>
                </a:solidFill>
                <a:latin typeface="Calibri"/>
                <a:cs typeface="Arial" pitchFamily="34" charset="0"/>
              </a:endParaRPr>
            </a:p>
            <a:p>
              <a:pPr algn="ctr" defTabSz="622284">
                <a:lnSpc>
                  <a:spcPct val="90000"/>
                </a:lnSpc>
                <a:spcAft>
                  <a:spcPct val="35000"/>
                </a:spcAft>
                <a:defRPr/>
              </a:pPr>
              <a:r>
                <a:rPr lang="en-US" sz="1400" kern="0" dirty="0">
                  <a:solidFill>
                    <a:prstClr val="white"/>
                  </a:solidFill>
                  <a:latin typeface="Calibri"/>
                  <a:cs typeface="Arial" pitchFamily="34" charset="0"/>
                </a:rPr>
                <a:t>AHG 3</a:t>
              </a:r>
            </a:p>
          </p:txBody>
        </p:sp>
        <p:sp>
          <p:nvSpPr>
            <p:cNvPr id="62" name="Rectangle 61">
              <a:extLst>
                <a:ext uri="{FF2B5EF4-FFF2-40B4-BE49-F238E27FC236}">
                  <a16:creationId xmlns:a16="http://schemas.microsoft.com/office/drawing/2014/main" id="{2687B19E-A2C1-4097-AD7B-2A4FB9D5D3CC}"/>
                </a:ext>
              </a:extLst>
            </p:cNvPr>
            <p:cNvSpPr/>
            <p:nvPr/>
          </p:nvSpPr>
          <p:spPr>
            <a:xfrm>
              <a:off x="1264114" y="4263686"/>
              <a:ext cx="691119" cy="189941"/>
            </a:xfrm>
            <a:prstGeom prst="rect">
              <a:avLst/>
            </a:prstGeom>
            <a:solidFill>
              <a:srgbClr val="1F497D">
                <a:lumMod val="60000"/>
                <a:lumOff val="40000"/>
              </a:srgbClr>
            </a:solidFill>
            <a:ln>
              <a:noFill/>
            </a:ln>
            <a:scene3d>
              <a:camera prst="orthographicFront"/>
              <a:lightRig rig="threePt" dir="t"/>
            </a:scene3d>
            <a:sp3d>
              <a:bevelT w="38100" h="50800"/>
            </a:sp3d>
          </p:spPr>
          <p:txBody>
            <a:bodyPr lIns="0" tIns="0" rIns="0" bIns="0" anchor="ctr"/>
            <a:lstStyle/>
            <a:p>
              <a:pPr algn="ctr" defTabSz="914377">
                <a:defRPr/>
              </a:pPr>
              <a:r>
                <a:rPr lang="en-US" sz="1000" b="1" kern="0" dirty="0" err="1">
                  <a:solidFill>
                    <a:prstClr val="white"/>
                  </a:solidFill>
                </a:rPr>
                <a:t>Convenor</a:t>
              </a:r>
              <a:endParaRPr lang="en-US" sz="1000" b="1" kern="0" dirty="0">
                <a:solidFill>
                  <a:prstClr val="white"/>
                </a:solidFill>
              </a:endParaRPr>
            </a:p>
          </p:txBody>
        </p:sp>
        <p:sp>
          <p:nvSpPr>
            <p:cNvPr id="63" name="Rectangle 62">
              <a:extLst>
                <a:ext uri="{FF2B5EF4-FFF2-40B4-BE49-F238E27FC236}">
                  <a16:creationId xmlns:a16="http://schemas.microsoft.com/office/drawing/2014/main" id="{992E2F8A-A545-4451-831F-A2AA4EDE69F5}"/>
                </a:ext>
              </a:extLst>
            </p:cNvPr>
            <p:cNvSpPr/>
            <p:nvPr/>
          </p:nvSpPr>
          <p:spPr>
            <a:xfrm>
              <a:off x="1255271" y="5110780"/>
              <a:ext cx="691119" cy="189941"/>
            </a:xfrm>
            <a:prstGeom prst="rect">
              <a:avLst/>
            </a:prstGeom>
            <a:solidFill>
              <a:srgbClr val="1F497D">
                <a:lumMod val="60000"/>
                <a:lumOff val="40000"/>
              </a:srgbClr>
            </a:solidFill>
            <a:ln>
              <a:noFill/>
            </a:ln>
            <a:scene3d>
              <a:camera prst="orthographicFront"/>
              <a:lightRig rig="threePt" dir="t"/>
            </a:scene3d>
            <a:sp3d>
              <a:bevelT w="38100" h="50800"/>
            </a:sp3d>
          </p:spPr>
          <p:txBody>
            <a:bodyPr lIns="0" tIns="0" rIns="0" bIns="0" anchor="ctr"/>
            <a:lstStyle/>
            <a:p>
              <a:pPr algn="ctr" defTabSz="914377">
                <a:defRPr/>
              </a:pPr>
              <a:r>
                <a:rPr lang="en-US" sz="1000" b="1" kern="0" dirty="0" err="1">
                  <a:solidFill>
                    <a:prstClr val="white"/>
                  </a:solidFill>
                </a:rPr>
                <a:t>Proj</a:t>
              </a:r>
              <a:r>
                <a:rPr lang="en-US" sz="1000" b="1" kern="0" dirty="0">
                  <a:solidFill>
                    <a:prstClr val="white"/>
                  </a:solidFill>
                </a:rPr>
                <a:t>. Lead.</a:t>
              </a:r>
            </a:p>
          </p:txBody>
        </p:sp>
        <p:sp>
          <p:nvSpPr>
            <p:cNvPr id="64" name="Rectangle 63">
              <a:extLst>
                <a:ext uri="{FF2B5EF4-FFF2-40B4-BE49-F238E27FC236}">
                  <a16:creationId xmlns:a16="http://schemas.microsoft.com/office/drawing/2014/main" id="{39778C8C-B38F-4347-AF64-A6C473F2D281}"/>
                </a:ext>
              </a:extLst>
            </p:cNvPr>
            <p:cNvSpPr/>
            <p:nvPr/>
          </p:nvSpPr>
          <p:spPr>
            <a:xfrm>
              <a:off x="1255270" y="5903355"/>
              <a:ext cx="691119" cy="189941"/>
            </a:xfrm>
            <a:prstGeom prst="rect">
              <a:avLst/>
            </a:prstGeom>
            <a:solidFill>
              <a:srgbClr val="1F497D">
                <a:lumMod val="60000"/>
                <a:lumOff val="40000"/>
              </a:srgbClr>
            </a:solidFill>
            <a:ln>
              <a:noFill/>
            </a:ln>
            <a:scene3d>
              <a:camera prst="orthographicFront"/>
              <a:lightRig rig="threePt" dir="t"/>
            </a:scene3d>
            <a:sp3d>
              <a:bevelT w="38100" h="50800"/>
            </a:sp3d>
          </p:spPr>
          <p:txBody>
            <a:bodyPr lIns="0" tIns="0" rIns="0" bIns="0" anchor="ctr"/>
            <a:lstStyle/>
            <a:p>
              <a:pPr algn="ctr" defTabSz="914377">
                <a:defRPr/>
              </a:pPr>
              <a:r>
                <a:rPr lang="en-US" sz="1000" b="1" kern="0" dirty="0" err="1">
                  <a:solidFill>
                    <a:prstClr val="white"/>
                  </a:solidFill>
                </a:rPr>
                <a:t>Convenor</a:t>
              </a:r>
              <a:endParaRPr lang="en-US" sz="1000" b="1" kern="0" dirty="0">
                <a:solidFill>
                  <a:prstClr val="white"/>
                </a:solidFill>
              </a:endParaRPr>
            </a:p>
          </p:txBody>
        </p:sp>
        <p:sp>
          <p:nvSpPr>
            <p:cNvPr id="65" name="Freeform 105">
              <a:extLst>
                <a:ext uri="{FF2B5EF4-FFF2-40B4-BE49-F238E27FC236}">
                  <a16:creationId xmlns:a16="http://schemas.microsoft.com/office/drawing/2014/main" id="{B86E97AA-3850-4B45-9B7D-B43E2D949A10}"/>
                </a:ext>
              </a:extLst>
            </p:cNvPr>
            <p:cNvSpPr/>
            <p:nvPr/>
          </p:nvSpPr>
          <p:spPr bwMode="auto">
            <a:xfrm>
              <a:off x="1475656" y="2492896"/>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r>
                <a:rPr lang="en-US" sz="1400" kern="0" dirty="0">
                  <a:solidFill>
                    <a:prstClr val="white"/>
                  </a:solidFill>
                  <a:latin typeface="Calibri"/>
                  <a:cs typeface="Arial" pitchFamily="34" charset="0"/>
                </a:rPr>
                <a:t>WG    2</a:t>
              </a:r>
            </a:p>
          </p:txBody>
        </p:sp>
        <p:cxnSp>
          <p:nvCxnSpPr>
            <p:cNvPr id="66" name="Straight Connector 11">
              <a:extLst>
                <a:ext uri="{FF2B5EF4-FFF2-40B4-BE49-F238E27FC236}">
                  <a16:creationId xmlns:a16="http://schemas.microsoft.com/office/drawing/2014/main" id="{AB32D717-180B-45DB-A258-6C6DF7D7C8D8}"/>
                </a:ext>
              </a:extLst>
            </p:cNvPr>
            <p:cNvCxnSpPr>
              <a:cxnSpLocks noChangeShapeType="1"/>
            </p:cNvCxnSpPr>
            <p:nvPr/>
          </p:nvCxnSpPr>
          <p:spPr bwMode="auto">
            <a:xfrm>
              <a:off x="1043608" y="2852936"/>
              <a:ext cx="145973" cy="0"/>
            </a:xfrm>
            <a:prstGeom prst="line">
              <a:avLst/>
            </a:prstGeom>
            <a:noFill/>
            <a:ln w="38100" cap="rnd" cmpd="sng" algn="ctr">
              <a:solidFill>
                <a:srgbClr val="C0504D"/>
              </a:solidFill>
              <a:prstDash val="solid"/>
              <a:miter lim="800000"/>
            </a:ln>
            <a:effectLst>
              <a:outerShdw blurRad="40000" dist="23000" dir="5400000" rotWithShape="0">
                <a:srgbClr val="000000">
                  <a:alpha val="35000"/>
                </a:srgbClr>
              </a:outerShdw>
            </a:effectLst>
            <a:extLst>
              <a:ext uri="{909E8E84-426E-40DD-AFC4-6F175D3DCCD1}">
                <a14:hiddenFill xmlns:a14="http://schemas.microsoft.com/office/drawing/2010/main">
                  <a:noFill/>
                </a14:hiddenFill>
              </a:ext>
            </a:extLst>
          </p:spPr>
        </p:cxnSp>
        <p:sp>
          <p:nvSpPr>
            <p:cNvPr id="67" name="Freeform 107">
              <a:extLst>
                <a:ext uri="{FF2B5EF4-FFF2-40B4-BE49-F238E27FC236}">
                  <a16:creationId xmlns:a16="http://schemas.microsoft.com/office/drawing/2014/main" id="{535BEDB0-1FDD-41C8-B1BB-26AB858331B3}"/>
                </a:ext>
              </a:extLst>
            </p:cNvPr>
            <p:cNvSpPr/>
            <p:nvPr/>
          </p:nvSpPr>
          <p:spPr bwMode="auto">
            <a:xfrm>
              <a:off x="1191539" y="2602892"/>
              <a:ext cx="818585" cy="493200"/>
            </a:xfrm>
            <a:custGeom>
              <a:avLst/>
              <a:gdLst>
                <a:gd name="connsiteX0" fmla="*/ 0 w 2561111"/>
                <a:gd name="connsiteY0" fmla="*/ 82224 h 493335"/>
                <a:gd name="connsiteX1" fmla="*/ 82224 w 2561111"/>
                <a:gd name="connsiteY1" fmla="*/ 0 h 493335"/>
                <a:gd name="connsiteX2" fmla="*/ 2478887 w 2561111"/>
                <a:gd name="connsiteY2" fmla="*/ 0 h 493335"/>
                <a:gd name="connsiteX3" fmla="*/ 2561111 w 2561111"/>
                <a:gd name="connsiteY3" fmla="*/ 82224 h 493335"/>
                <a:gd name="connsiteX4" fmla="*/ 2561111 w 2561111"/>
                <a:gd name="connsiteY4" fmla="*/ 411111 h 493335"/>
                <a:gd name="connsiteX5" fmla="*/ 2478887 w 2561111"/>
                <a:gd name="connsiteY5" fmla="*/ 493335 h 493335"/>
                <a:gd name="connsiteX6" fmla="*/ 82224 w 2561111"/>
                <a:gd name="connsiteY6" fmla="*/ 493335 h 493335"/>
                <a:gd name="connsiteX7" fmla="*/ 0 w 2561111"/>
                <a:gd name="connsiteY7" fmla="*/ 411111 h 493335"/>
                <a:gd name="connsiteX8" fmla="*/ 0 w 2561111"/>
                <a:gd name="connsiteY8" fmla="*/ 82224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111" h="493335">
                  <a:moveTo>
                    <a:pt x="0" y="82224"/>
                  </a:moveTo>
                  <a:cubicBezTo>
                    <a:pt x="0" y="36813"/>
                    <a:pt x="36813" y="0"/>
                    <a:pt x="82224" y="0"/>
                  </a:cubicBezTo>
                  <a:lnTo>
                    <a:pt x="2478887" y="0"/>
                  </a:lnTo>
                  <a:cubicBezTo>
                    <a:pt x="2524298" y="0"/>
                    <a:pt x="2561111" y="36813"/>
                    <a:pt x="2561111" y="82224"/>
                  </a:cubicBezTo>
                  <a:lnTo>
                    <a:pt x="2561111" y="411111"/>
                  </a:lnTo>
                  <a:cubicBezTo>
                    <a:pt x="2561111" y="456522"/>
                    <a:pt x="2524298" y="493335"/>
                    <a:pt x="2478887" y="493335"/>
                  </a:cubicBezTo>
                  <a:lnTo>
                    <a:pt x="82224" y="493335"/>
                  </a:lnTo>
                  <a:cubicBezTo>
                    <a:pt x="36813" y="493335"/>
                    <a:pt x="0" y="456522"/>
                    <a:pt x="0" y="411111"/>
                  </a:cubicBezTo>
                  <a:lnTo>
                    <a:pt x="0" y="82224"/>
                  </a:lnTo>
                  <a:close/>
                </a:path>
              </a:pathLst>
            </a:custGeom>
            <a:solidFill>
              <a:srgbClr val="4F81BD">
                <a:lumMod val="75000"/>
              </a:srgbClr>
            </a:solidFill>
            <a:ln w="25400" cap="flat" cmpd="sng" algn="ctr">
              <a:noFill/>
              <a:prstDash val="solid"/>
            </a:ln>
            <a:effectLst/>
            <a:scene3d>
              <a:camera prst="orthographicFront"/>
              <a:lightRig rig="threePt" dir="t"/>
            </a:scene3d>
            <a:sp3d>
              <a:bevelT w="63500"/>
            </a:sp3d>
          </p:spPr>
          <p:txBody>
            <a:bodyPr lIns="32973" tIns="32400" rIns="32973" bIns="32973" spcCol="1270" anchor="ctr"/>
            <a:lstStyle/>
            <a:p>
              <a:pPr algn="ctr" defTabSz="622284">
                <a:lnSpc>
                  <a:spcPct val="90000"/>
                </a:lnSpc>
                <a:spcAft>
                  <a:spcPct val="35000"/>
                </a:spcAft>
                <a:defRPr/>
              </a:pPr>
              <a:endParaRPr lang="en-US" sz="1400" kern="0" dirty="0">
                <a:solidFill>
                  <a:prstClr val="white"/>
                </a:solidFill>
                <a:latin typeface="Calibri"/>
                <a:cs typeface="Arial" pitchFamily="34" charset="0"/>
              </a:endParaRPr>
            </a:p>
            <a:p>
              <a:pPr algn="ctr" defTabSz="622284">
                <a:lnSpc>
                  <a:spcPct val="90000"/>
                </a:lnSpc>
                <a:spcAft>
                  <a:spcPct val="35000"/>
                </a:spcAft>
                <a:defRPr/>
              </a:pPr>
              <a:r>
                <a:rPr lang="en-US" sz="1400" kern="0" dirty="0">
                  <a:solidFill>
                    <a:prstClr val="white"/>
                  </a:solidFill>
                  <a:latin typeface="Calibri"/>
                  <a:cs typeface="Arial" pitchFamily="34" charset="0"/>
                </a:rPr>
                <a:t>AG 1</a:t>
              </a:r>
            </a:p>
          </p:txBody>
        </p:sp>
        <p:sp>
          <p:nvSpPr>
            <p:cNvPr id="68" name="Rectangle 67">
              <a:extLst>
                <a:ext uri="{FF2B5EF4-FFF2-40B4-BE49-F238E27FC236}">
                  <a16:creationId xmlns:a16="http://schemas.microsoft.com/office/drawing/2014/main" id="{7049F99C-D417-4922-8224-23F0008337D2}"/>
                </a:ext>
              </a:extLst>
            </p:cNvPr>
            <p:cNvSpPr/>
            <p:nvPr/>
          </p:nvSpPr>
          <p:spPr>
            <a:xfrm>
              <a:off x="1264114" y="3397605"/>
              <a:ext cx="691119" cy="189941"/>
            </a:xfrm>
            <a:prstGeom prst="rect">
              <a:avLst/>
            </a:prstGeom>
            <a:solidFill>
              <a:srgbClr val="1F497D">
                <a:lumMod val="60000"/>
                <a:lumOff val="40000"/>
              </a:srgbClr>
            </a:solidFill>
            <a:ln>
              <a:noFill/>
            </a:ln>
            <a:scene3d>
              <a:camera prst="orthographicFront"/>
              <a:lightRig rig="threePt" dir="t"/>
            </a:scene3d>
            <a:sp3d>
              <a:bevelT w="38100" h="50800"/>
            </a:sp3d>
          </p:spPr>
          <p:txBody>
            <a:bodyPr lIns="0" tIns="0" rIns="0" bIns="0" anchor="ctr"/>
            <a:lstStyle/>
            <a:p>
              <a:pPr algn="ctr" defTabSz="914377">
                <a:defRPr/>
              </a:pPr>
              <a:r>
                <a:rPr lang="en-US" sz="1000" b="1" kern="0" dirty="0" err="1">
                  <a:solidFill>
                    <a:prstClr val="white"/>
                  </a:solidFill>
                </a:rPr>
                <a:t>Convenor</a:t>
              </a:r>
              <a:endParaRPr lang="en-US" sz="1000" b="1" kern="0" dirty="0">
                <a:solidFill>
                  <a:prstClr val="white"/>
                </a:solidFill>
              </a:endParaRPr>
            </a:p>
          </p:txBody>
        </p:sp>
        <p:sp>
          <p:nvSpPr>
            <p:cNvPr id="69" name="Rectangle 68">
              <a:extLst>
                <a:ext uri="{FF2B5EF4-FFF2-40B4-BE49-F238E27FC236}">
                  <a16:creationId xmlns:a16="http://schemas.microsoft.com/office/drawing/2014/main" id="{D11C09A0-5E0E-4DA9-B11F-5BF5FA8FA567}"/>
                </a:ext>
              </a:extLst>
            </p:cNvPr>
            <p:cNvSpPr/>
            <p:nvPr/>
          </p:nvSpPr>
          <p:spPr>
            <a:xfrm>
              <a:off x="1264114" y="2677129"/>
              <a:ext cx="691119" cy="189941"/>
            </a:xfrm>
            <a:prstGeom prst="rect">
              <a:avLst/>
            </a:prstGeom>
            <a:solidFill>
              <a:srgbClr val="1F497D">
                <a:lumMod val="60000"/>
                <a:lumOff val="40000"/>
              </a:srgbClr>
            </a:solidFill>
            <a:ln>
              <a:noFill/>
            </a:ln>
            <a:scene3d>
              <a:camera prst="orthographicFront"/>
              <a:lightRig rig="threePt" dir="t"/>
            </a:scene3d>
            <a:sp3d>
              <a:bevelT w="38100" h="50800"/>
            </a:sp3d>
          </p:spPr>
          <p:txBody>
            <a:bodyPr lIns="0" tIns="0" rIns="0" bIns="0" anchor="ctr"/>
            <a:lstStyle/>
            <a:p>
              <a:pPr algn="ctr" defTabSz="914377">
                <a:defRPr/>
              </a:pPr>
              <a:r>
                <a:rPr lang="en-US" sz="1000" b="1" kern="0" dirty="0" err="1">
                  <a:solidFill>
                    <a:prstClr val="white"/>
                  </a:solidFill>
                </a:rPr>
                <a:t>Convenor</a:t>
              </a:r>
              <a:endParaRPr lang="en-US" sz="1000" b="1" kern="0" dirty="0">
                <a:solidFill>
                  <a:prstClr val="white"/>
                </a:solidFill>
              </a:endParaRPr>
            </a:p>
          </p:txBody>
        </p:sp>
      </p:grpSp>
      <p:grpSp>
        <p:nvGrpSpPr>
          <p:cNvPr id="70" name="Group 69">
            <a:extLst>
              <a:ext uri="{FF2B5EF4-FFF2-40B4-BE49-F238E27FC236}">
                <a16:creationId xmlns:a16="http://schemas.microsoft.com/office/drawing/2014/main" id="{5C708C8B-1881-43C0-BF70-616860D678B4}"/>
              </a:ext>
            </a:extLst>
          </p:cNvPr>
          <p:cNvGrpSpPr/>
          <p:nvPr/>
        </p:nvGrpSpPr>
        <p:grpSpPr>
          <a:xfrm>
            <a:off x="5259659" y="2047006"/>
            <a:ext cx="4284813" cy="4235367"/>
            <a:chOff x="2573299" y="2492896"/>
            <a:chExt cx="6021462" cy="4235366"/>
          </a:xfrm>
        </p:grpSpPr>
        <p:sp>
          <p:nvSpPr>
            <p:cNvPr id="71" name="TextBox 70">
              <a:extLst>
                <a:ext uri="{FF2B5EF4-FFF2-40B4-BE49-F238E27FC236}">
                  <a16:creationId xmlns:a16="http://schemas.microsoft.com/office/drawing/2014/main" id="{C98DBEEE-AB79-4C17-B937-4E857A045B5A}"/>
                </a:ext>
              </a:extLst>
            </p:cNvPr>
            <p:cNvSpPr txBox="1"/>
            <p:nvPr/>
          </p:nvSpPr>
          <p:spPr>
            <a:xfrm>
              <a:off x="2582274" y="3007583"/>
              <a:ext cx="4608512" cy="338554"/>
            </a:xfrm>
            <a:prstGeom prst="rect">
              <a:avLst/>
            </a:prstGeom>
            <a:noFill/>
          </p:spPr>
          <p:txBody>
            <a:bodyPr wrap="square" rtlCol="0">
              <a:spAutoFit/>
            </a:bodyPr>
            <a:lstStyle/>
            <a:p>
              <a:r>
                <a:rPr lang="en-GB" sz="1600" dirty="0"/>
                <a:t>No projects, only recommendations</a:t>
              </a:r>
            </a:p>
          </p:txBody>
        </p:sp>
        <p:sp>
          <p:nvSpPr>
            <p:cNvPr id="72" name="TextBox 71">
              <a:extLst>
                <a:ext uri="{FF2B5EF4-FFF2-40B4-BE49-F238E27FC236}">
                  <a16:creationId xmlns:a16="http://schemas.microsoft.com/office/drawing/2014/main" id="{D662070C-1A37-43E2-9CF9-85D96C700F12}"/>
                </a:ext>
              </a:extLst>
            </p:cNvPr>
            <p:cNvSpPr txBox="1"/>
            <p:nvPr/>
          </p:nvSpPr>
          <p:spPr>
            <a:xfrm>
              <a:off x="2582274" y="3658446"/>
              <a:ext cx="4608512" cy="338554"/>
            </a:xfrm>
            <a:prstGeom prst="rect">
              <a:avLst/>
            </a:prstGeom>
            <a:noFill/>
          </p:spPr>
          <p:txBody>
            <a:bodyPr wrap="square" rtlCol="0">
              <a:spAutoFit/>
            </a:bodyPr>
            <a:lstStyle/>
            <a:p>
              <a:r>
                <a:rPr lang="en-GB" sz="1600" dirty="0"/>
                <a:t>No projects, only recommendations</a:t>
              </a:r>
            </a:p>
          </p:txBody>
        </p:sp>
        <p:sp>
          <p:nvSpPr>
            <p:cNvPr id="73" name="TextBox 72">
              <a:extLst>
                <a:ext uri="{FF2B5EF4-FFF2-40B4-BE49-F238E27FC236}">
                  <a16:creationId xmlns:a16="http://schemas.microsoft.com/office/drawing/2014/main" id="{07B40653-7B02-4A98-8044-55287139CB17}"/>
                </a:ext>
              </a:extLst>
            </p:cNvPr>
            <p:cNvSpPr txBox="1"/>
            <p:nvPr/>
          </p:nvSpPr>
          <p:spPr>
            <a:xfrm>
              <a:off x="2582274" y="4500535"/>
              <a:ext cx="5950166" cy="584775"/>
            </a:xfrm>
            <a:prstGeom prst="rect">
              <a:avLst/>
            </a:prstGeom>
            <a:noFill/>
          </p:spPr>
          <p:txBody>
            <a:bodyPr wrap="square" rtlCol="0">
              <a:spAutoFit/>
            </a:bodyPr>
            <a:lstStyle/>
            <a:p>
              <a:r>
                <a:rPr lang="en-GB" sz="1600" dirty="0"/>
                <a:t>Multiple projects, each project has its own Project Leader</a:t>
              </a:r>
            </a:p>
          </p:txBody>
        </p:sp>
        <p:sp>
          <p:nvSpPr>
            <p:cNvPr id="74" name="TextBox 73">
              <a:extLst>
                <a:ext uri="{FF2B5EF4-FFF2-40B4-BE49-F238E27FC236}">
                  <a16:creationId xmlns:a16="http://schemas.microsoft.com/office/drawing/2014/main" id="{C5D1FEFD-57B8-442A-8230-89974D3992C5}"/>
                </a:ext>
              </a:extLst>
            </p:cNvPr>
            <p:cNvSpPr txBox="1"/>
            <p:nvPr/>
          </p:nvSpPr>
          <p:spPr>
            <a:xfrm>
              <a:off x="2644595" y="5342032"/>
              <a:ext cx="5950166" cy="338554"/>
            </a:xfrm>
            <a:prstGeom prst="rect">
              <a:avLst/>
            </a:prstGeom>
            <a:noFill/>
          </p:spPr>
          <p:txBody>
            <a:bodyPr wrap="square" rtlCol="0">
              <a:spAutoFit/>
            </a:bodyPr>
            <a:lstStyle/>
            <a:p>
              <a:r>
                <a:rPr lang="en-GB" sz="1600" dirty="0"/>
                <a:t>Single project</a:t>
              </a:r>
            </a:p>
          </p:txBody>
        </p:sp>
        <p:sp>
          <p:nvSpPr>
            <p:cNvPr id="75" name="TextBox 74">
              <a:extLst>
                <a:ext uri="{FF2B5EF4-FFF2-40B4-BE49-F238E27FC236}">
                  <a16:creationId xmlns:a16="http://schemas.microsoft.com/office/drawing/2014/main" id="{6D3A49FA-63F7-49F0-8351-BB937DCE6CDD}"/>
                </a:ext>
              </a:extLst>
            </p:cNvPr>
            <p:cNvSpPr txBox="1"/>
            <p:nvPr/>
          </p:nvSpPr>
          <p:spPr>
            <a:xfrm>
              <a:off x="2573299" y="6143487"/>
              <a:ext cx="5950166" cy="584775"/>
            </a:xfrm>
            <a:prstGeom prst="rect">
              <a:avLst/>
            </a:prstGeom>
            <a:noFill/>
          </p:spPr>
          <p:txBody>
            <a:bodyPr wrap="square" rtlCol="0">
              <a:spAutoFit/>
            </a:bodyPr>
            <a:lstStyle/>
            <a:p>
              <a:r>
                <a:rPr lang="en-GB" sz="1600" dirty="0"/>
                <a:t>Multiple </a:t>
              </a:r>
              <a:r>
                <a:rPr lang="en-GB" sz="1600" u="sng" dirty="0"/>
                <a:t>revision</a:t>
              </a:r>
              <a:r>
                <a:rPr lang="en-GB" sz="1600" dirty="0"/>
                <a:t> projects, each project has its own Project Leader</a:t>
              </a:r>
            </a:p>
          </p:txBody>
        </p:sp>
        <p:sp>
          <p:nvSpPr>
            <p:cNvPr id="76" name="TextBox 75">
              <a:extLst>
                <a:ext uri="{FF2B5EF4-FFF2-40B4-BE49-F238E27FC236}">
                  <a16:creationId xmlns:a16="http://schemas.microsoft.com/office/drawing/2014/main" id="{EC304436-E38F-4D2C-9942-6AFC6F93EEB5}"/>
                </a:ext>
              </a:extLst>
            </p:cNvPr>
            <p:cNvSpPr txBox="1"/>
            <p:nvPr/>
          </p:nvSpPr>
          <p:spPr>
            <a:xfrm>
              <a:off x="2644595" y="2492896"/>
              <a:ext cx="4464496" cy="369332"/>
            </a:xfrm>
            <a:prstGeom prst="rect">
              <a:avLst/>
            </a:prstGeom>
            <a:noFill/>
          </p:spPr>
          <p:txBody>
            <a:bodyPr wrap="square" rtlCol="0">
              <a:spAutoFit/>
            </a:bodyPr>
            <a:lstStyle/>
            <a:p>
              <a:r>
                <a:rPr lang="en-GB" u="sng" dirty="0"/>
                <a:t>Output</a:t>
              </a:r>
              <a:r>
                <a:rPr lang="en-GB" dirty="0"/>
                <a:t>:</a:t>
              </a:r>
            </a:p>
          </p:txBody>
        </p:sp>
      </p:grpSp>
    </p:spTree>
    <p:extLst>
      <p:ext uri="{BB962C8B-B14F-4D97-AF65-F5344CB8AC3E}">
        <p14:creationId xmlns:p14="http://schemas.microsoft.com/office/powerpoint/2010/main" val="3176099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up)">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wipe(up)">
                                      <p:cBhvr>
                                        <p:cTn id="12" dur="500"/>
                                        <p:tgtEl>
                                          <p:spTgt spid="4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IEC_2022">
      <a:dk1>
        <a:sysClr val="windowText" lastClr="000000"/>
      </a:dk1>
      <a:lt1>
        <a:sysClr val="window" lastClr="FFFFFF"/>
      </a:lt1>
      <a:dk2>
        <a:srgbClr val="3F3F3F"/>
      </a:dk2>
      <a:lt2>
        <a:srgbClr val="FFFFFF"/>
      </a:lt2>
      <a:accent1>
        <a:srgbClr val="0060A9"/>
      </a:accent1>
      <a:accent2>
        <a:srgbClr val="00A4A9"/>
      </a:accent2>
      <a:accent3>
        <a:srgbClr val="0082A9"/>
      </a:accent3>
      <a:accent4>
        <a:srgbClr val="A90060"/>
      </a:accent4>
      <a:accent5>
        <a:srgbClr val="6BA906"/>
      </a:accent5>
      <a:accent6>
        <a:srgbClr val="F49416"/>
      </a:accent6>
      <a:hlink>
        <a:srgbClr val="0060A9"/>
      </a:hlink>
      <a:folHlink>
        <a:srgbClr val="0060A9"/>
      </a:folHlink>
    </a:clrScheme>
    <a:fontScheme name="IEC_202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EC_ACB_presentation_2022.pptx" id="{BD494B75-9A9B-4EF7-BD7C-1CB097A5EE76}" vid="{171122E8-1C6D-4922-9D44-3D1A54A259D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E179CAF1B857347B67DE9B8E642C18F" ma:contentTypeVersion="10" ma:contentTypeDescription="Create a new document." ma:contentTypeScope="" ma:versionID="81e4431160826ef0149907966556dfeb">
  <xsd:schema xmlns:xsd="http://www.w3.org/2001/XMLSchema" xmlns:xs="http://www.w3.org/2001/XMLSchema" xmlns:p="http://schemas.microsoft.com/office/2006/metadata/properties" xmlns:ns2="62132183-0f04-4bac-8aec-f2fa0cc886d3" targetNamespace="http://schemas.microsoft.com/office/2006/metadata/properties" ma:root="true" ma:fieldsID="495440e7ad534dff6cb5de3bc93282c3" ns2:_="">
    <xsd:import namespace="62132183-0f04-4bac-8aec-f2fa0cc886d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AutoKeyPoints" minOccurs="0"/>
                <xsd:element ref="ns2:MediaServiceKeyPoi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132183-0f04-4bac-8aec-f2fa0cc886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62132183-0f04-4bac-8aec-f2fa0cc886d3" xsi:nil="true"/>
  </documentManagement>
</p:properties>
</file>

<file path=customXml/itemProps1.xml><?xml version="1.0" encoding="utf-8"?>
<ds:datastoreItem xmlns:ds="http://schemas.openxmlformats.org/officeDocument/2006/customXml" ds:itemID="{7424BD01-5F0D-43E6-8ACA-C414D93376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2132183-0f04-4bac-8aec-f2fa0cc886d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473F6E9-2FA5-4F36-A42B-ED7213C4AABD}">
  <ds:schemaRefs>
    <ds:schemaRef ds:uri="http://schemas.microsoft.com/sharepoint/v3/contenttype/forms"/>
  </ds:schemaRefs>
</ds:datastoreItem>
</file>

<file path=customXml/itemProps3.xml><?xml version="1.0" encoding="utf-8"?>
<ds:datastoreItem xmlns:ds="http://schemas.openxmlformats.org/officeDocument/2006/customXml" ds:itemID="{F0576AF5-45CB-4D7F-8506-5C2B8F7E0CB6}">
  <ds:schemaRefs>
    <ds:schemaRef ds:uri="http://www.w3.org/XML/1998/namespace"/>
    <ds:schemaRef ds:uri="62132183-0f04-4bac-8aec-f2fa0cc886d3"/>
    <ds:schemaRef ds:uri="http://schemas.microsoft.com/office/2006/documentManagement/types"/>
    <ds:schemaRef ds:uri="http://purl.org/dc/dcmitype/"/>
    <ds:schemaRef ds:uri="http://schemas.microsoft.com/office/infopath/2007/PartnerControls"/>
    <ds:schemaRef ds:uri="http://purl.org/dc/terms/"/>
    <ds:schemaRef ds:uri="http://schemas.microsoft.com/office/2006/metadata/properties"/>
    <ds:schemaRef ds:uri="http://schemas.openxmlformats.org/package/2006/metadata/core-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IEC_ACB_2022_presentation</Template>
  <TotalTime>76</TotalTime>
  <Words>2975</Words>
  <Application>Microsoft Office PowerPoint</Application>
  <PresentationFormat>Widescreen</PresentationFormat>
  <Paragraphs>478</Paragraphs>
  <Slides>36</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Arial</vt:lpstr>
      <vt:lpstr>Calibri</vt:lpstr>
      <vt:lpstr>Symbol</vt:lpstr>
      <vt:lpstr>Wingdings</vt:lpstr>
      <vt:lpstr>Office Theme</vt:lpstr>
      <vt:lpstr>Committee Structure Roles and Responsibilities  of Officers</vt:lpstr>
      <vt:lpstr>Contents</vt:lpstr>
      <vt:lpstr>Overall Structure </vt:lpstr>
      <vt:lpstr>Technical Committees (TC)</vt:lpstr>
      <vt:lpstr>Subcommittees (SC)</vt:lpstr>
      <vt:lpstr>TC/SC Structure (1/3)</vt:lpstr>
      <vt:lpstr>TC/SC Structure (2/3)</vt:lpstr>
      <vt:lpstr>TC/SC Structure (3/3)</vt:lpstr>
      <vt:lpstr>Committee Structure</vt:lpstr>
      <vt:lpstr>Full Committee Structure</vt:lpstr>
      <vt:lpstr>Committee liaisons, internal to IEC</vt:lpstr>
      <vt:lpstr>Liaisons with ISO committees</vt:lpstr>
      <vt:lpstr>Liaisons with other SDOs</vt:lpstr>
      <vt:lpstr>Contents</vt:lpstr>
      <vt:lpstr>Roles &amp; Responsibilities</vt:lpstr>
      <vt:lpstr>Role of the Chair (1/5)</vt:lpstr>
      <vt:lpstr>Role of the Chair (2/5)</vt:lpstr>
      <vt:lpstr>Role of the Chair (3/5)</vt:lpstr>
      <vt:lpstr>Role of the Chair (4/5)</vt:lpstr>
      <vt:lpstr>Role of the Chair (5/5)</vt:lpstr>
      <vt:lpstr>TC Chair Appointment</vt:lpstr>
      <vt:lpstr>SC Chair Appointment</vt:lpstr>
      <vt:lpstr>Committee Chair Appointment</vt:lpstr>
      <vt:lpstr>Vice-Chair</vt:lpstr>
      <vt:lpstr>Role of the Secretary (1/4)</vt:lpstr>
      <vt:lpstr>Role of the Secretary (2/4)</vt:lpstr>
      <vt:lpstr>Role of the Secretary (3/4)</vt:lpstr>
      <vt:lpstr>Role of the Secretary (4/4)</vt:lpstr>
      <vt:lpstr>Role of the Convenor (1/2)</vt:lpstr>
      <vt:lpstr>Role of the Convenor (2/2)</vt:lpstr>
      <vt:lpstr>Convenor Appointment</vt:lpstr>
      <vt:lpstr>Project Leader</vt:lpstr>
      <vt:lpstr>Contents</vt:lpstr>
      <vt:lpstr>ISO/IEC Directives, Part 1 + IEC Supplement</vt:lpstr>
      <vt:lpstr>ISO/IEC Directives, Part 2</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Committee Structure Roles and Responsibilities  of Officers</dc:title>
  <dc:creator>Pizzi, Giulia</dc:creator>
  <cp:lastModifiedBy>Maillet, Marlene</cp:lastModifiedBy>
  <cp:revision>3</cp:revision>
  <dcterms:created xsi:type="dcterms:W3CDTF">2022-08-30T10:21:16Z</dcterms:created>
  <dcterms:modified xsi:type="dcterms:W3CDTF">2022-09-12T15:01:17Z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0x010100CE179CAF1B857347B67DE9B8E642C18F</vt:lpwstr>
  </property>
</Properties>
</file>